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56" r:id="rId3"/>
    <p:sldId id="257" r:id="rId4"/>
    <p:sldId id="259" r:id="rId5"/>
    <p:sldId id="261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0350-5B09-491F-B08B-02299C394BE2}" type="datetimeFigureOut">
              <a:rPr lang="hr-HR" smtClean="0"/>
              <a:t>11.11.2019.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8AD907-B1D3-4A67-802E-B5FB71F2BEC7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0350-5B09-491F-B08B-02299C394BE2}" type="datetimeFigureOut">
              <a:rPr lang="hr-HR" smtClean="0"/>
              <a:t>11.11.2019.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D907-B1D3-4A67-802E-B5FB71F2BEC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0350-5B09-491F-B08B-02299C394BE2}" type="datetimeFigureOut">
              <a:rPr lang="hr-HR" smtClean="0"/>
              <a:t>11.11.2019.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D907-B1D3-4A67-802E-B5FB71F2BEC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0350-5B09-491F-B08B-02299C394BE2}" type="datetimeFigureOut">
              <a:rPr lang="hr-HR" smtClean="0"/>
              <a:t>11.11.2019.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D907-B1D3-4A67-802E-B5FB71F2BEC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0350-5B09-491F-B08B-02299C394BE2}" type="datetimeFigureOut">
              <a:rPr lang="hr-HR" smtClean="0"/>
              <a:t>11.11.2019.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D907-B1D3-4A67-802E-B5FB71F2BEC7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0350-5B09-491F-B08B-02299C394BE2}" type="datetimeFigureOut">
              <a:rPr lang="hr-HR" smtClean="0"/>
              <a:t>11.11.2019.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D907-B1D3-4A67-802E-B5FB71F2BEC7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0350-5B09-491F-B08B-02299C394BE2}" type="datetimeFigureOut">
              <a:rPr lang="hr-HR" smtClean="0"/>
              <a:t>11.11.2019.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D907-B1D3-4A67-802E-B5FB71F2BEC7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0350-5B09-491F-B08B-02299C394BE2}" type="datetimeFigureOut">
              <a:rPr lang="hr-HR" smtClean="0"/>
              <a:t>11.11.2019.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D907-B1D3-4A67-802E-B5FB71F2BEC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0350-5B09-491F-B08B-02299C394BE2}" type="datetimeFigureOut">
              <a:rPr lang="hr-HR" smtClean="0"/>
              <a:t>11.11.2019.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D907-B1D3-4A67-802E-B5FB71F2BEC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0350-5B09-491F-B08B-02299C394BE2}" type="datetimeFigureOut">
              <a:rPr lang="hr-HR" smtClean="0"/>
              <a:t>11.11.2019.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D907-B1D3-4A67-802E-B5FB71F2BEC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0350-5B09-491F-B08B-02299C394BE2}" type="datetimeFigureOut">
              <a:rPr lang="hr-HR" smtClean="0"/>
              <a:t>11.11.2019.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D907-B1D3-4A67-802E-B5FB71F2BEC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12E0350-5B09-491F-B08B-02299C394BE2}" type="datetimeFigureOut">
              <a:rPr lang="hr-HR" smtClean="0"/>
              <a:t>11.11.2019.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78AD907-B1D3-4A67-802E-B5FB71F2BEC7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TPMT gene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Adriana </a:t>
            </a:r>
            <a:r>
              <a:rPr lang="hr-HR" dirty="0" err="1" smtClean="0"/>
              <a:t>Ključarić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8513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64704"/>
            <a:ext cx="8861069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33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933056"/>
            <a:ext cx="6722976" cy="1642501"/>
          </a:xfrm>
        </p:spPr>
        <p:txBody>
          <a:bodyPr/>
          <a:lstStyle/>
          <a:p>
            <a:r>
              <a:rPr lang="hr-H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tyrosine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(TAT) 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hr-HR" sz="28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serine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</a:t>
            </a:r>
            <a:r>
              <a:rPr lang="hr-HR" sz="28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TCT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2" y="1484784"/>
            <a:ext cx="8915403" cy="2016224"/>
          </a:xfrm>
        </p:spPr>
      </p:pic>
      <p:sp>
        <p:nvSpPr>
          <p:cNvPr id="8" name="Oval 7"/>
          <p:cNvSpPr/>
          <p:nvPr/>
        </p:nvSpPr>
        <p:spPr>
          <a:xfrm>
            <a:off x="6084168" y="2060848"/>
            <a:ext cx="864096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414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653136"/>
            <a:ext cx="8229600" cy="1600200"/>
          </a:xfrm>
        </p:spPr>
        <p:txBody>
          <a:bodyPr/>
          <a:lstStyle/>
          <a:p>
            <a:r>
              <a:rPr lang="hr-HR" sz="2800" dirty="0" err="1" smtClean="0"/>
              <a:t>cellular</a:t>
            </a:r>
            <a:r>
              <a:rPr lang="hr-HR" sz="2800" dirty="0" smtClean="0"/>
              <a:t> </a:t>
            </a:r>
            <a:r>
              <a:rPr lang="hr-HR" sz="2800" dirty="0" err="1" smtClean="0"/>
              <a:t>pathway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protein </a:t>
            </a:r>
            <a:r>
              <a:rPr lang="hr-HR" sz="2800" dirty="0" err="1" smtClean="0"/>
              <a:t>degradation</a:t>
            </a:r>
            <a:r>
              <a:rPr lang="hr-HR" sz="2800" dirty="0" smtClean="0"/>
              <a:t> </a:t>
            </a:r>
            <a:r>
              <a:rPr lang="hr-HR" sz="2800" dirty="0" err="1" smtClean="0"/>
              <a:t>removes</a:t>
            </a:r>
            <a:r>
              <a:rPr lang="hr-HR" sz="2800" dirty="0" smtClean="0"/>
              <a:t> </a:t>
            </a:r>
            <a:r>
              <a:rPr lang="hr-HR" sz="2800" dirty="0" err="1" smtClean="0"/>
              <a:t>misfolded</a:t>
            </a:r>
            <a:r>
              <a:rPr lang="hr-HR" sz="2800" dirty="0" smtClean="0"/>
              <a:t> </a:t>
            </a:r>
            <a:r>
              <a:rPr lang="hr-HR" sz="2800" dirty="0" err="1" smtClean="0"/>
              <a:t>proteins</a:t>
            </a:r>
            <a:endParaRPr lang="hr-HR" sz="2800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16632"/>
            <a:ext cx="6277852" cy="4372586"/>
          </a:xfrm>
        </p:spPr>
      </p:pic>
    </p:spTree>
    <p:extLst>
      <p:ext uri="{BB962C8B-B14F-4D97-AF65-F5344CB8AC3E}">
        <p14:creationId xmlns:p14="http://schemas.microsoft.com/office/powerpoint/2010/main" val="331886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hr-H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People</a:t>
            </a: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with</a:t>
            </a: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</a:t>
            </a: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mutation</a:t>
            </a: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won</a:t>
            </a: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’t </a:t>
            </a:r>
            <a:r>
              <a:rPr lang="hr-H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able</a:t>
            </a: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hr-H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metabolize</a:t>
            </a: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thiopurine</a:t>
            </a: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drugs</a:t>
            </a: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 </a:t>
            </a:r>
            <a:r>
              <a:rPr lang="hr-H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chemotherapeutic</a:t>
            </a: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agents</a:t>
            </a: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imunosuppressive</a:t>
            </a: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drugs</a:t>
            </a: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hr-HR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anemia</a:t>
            </a: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, </a:t>
            </a:r>
            <a:r>
              <a:rPr lang="hr-HR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bleeding</a:t>
            </a: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hr-HR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tendency..</a:t>
            </a: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. 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50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56</TotalTime>
  <Words>45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Executive</vt:lpstr>
      <vt:lpstr>TPMT gene</vt:lpstr>
      <vt:lpstr>PowerPoint Presentation</vt:lpstr>
      <vt:lpstr>tyrosine (TAT)  serine (TCT)</vt:lpstr>
      <vt:lpstr>cellular pathway of protein degradation removes misfolded proteins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4</cp:revision>
  <dcterms:created xsi:type="dcterms:W3CDTF">2019-11-11T15:54:27Z</dcterms:created>
  <dcterms:modified xsi:type="dcterms:W3CDTF">2019-11-11T16:50:40Z</dcterms:modified>
</cp:coreProperties>
</file>