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014" r:id="rId1"/>
  </p:sldMasterIdLst>
  <p:sldIdLst>
    <p:sldId id="256" r:id="rId2"/>
    <p:sldId id="259" r:id="rId3"/>
    <p:sldId id="258" r:id="rId4"/>
    <p:sldId id="260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61"/>
    <p:restoredTop sz="94651"/>
  </p:normalViewPr>
  <p:slideViewPr>
    <p:cSldViewPr snapToGrid="0" snapToObjects="1">
      <p:cViewPr varScale="1">
        <p:scale>
          <a:sx n="75" d="100"/>
          <a:sy n="75" d="100"/>
        </p:scale>
        <p:origin x="160" y="1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1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525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19930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7021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299510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0469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4864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2253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631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566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559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1/9/20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2504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1/9/20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4184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1/9/20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353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1/9/20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237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1/9/20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5238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1/9/20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79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1/9/20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12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  <p:sldLayoutId id="2147484016" r:id="rId2"/>
    <p:sldLayoutId id="2147484017" r:id="rId3"/>
    <p:sldLayoutId id="2147484018" r:id="rId4"/>
    <p:sldLayoutId id="2147484019" r:id="rId5"/>
    <p:sldLayoutId id="2147484020" r:id="rId6"/>
    <p:sldLayoutId id="2147484021" r:id="rId7"/>
    <p:sldLayoutId id="2147484022" r:id="rId8"/>
    <p:sldLayoutId id="2147484023" r:id="rId9"/>
    <p:sldLayoutId id="2147484024" r:id="rId10"/>
    <p:sldLayoutId id="2147484025" r:id="rId11"/>
    <p:sldLayoutId id="2147484026" r:id="rId12"/>
    <p:sldLayoutId id="2147484027" r:id="rId13"/>
    <p:sldLayoutId id="2147484028" r:id="rId14"/>
    <p:sldLayoutId id="2147484029" r:id="rId15"/>
    <p:sldLayoutId id="2147484030" r:id="rId16"/>
    <p:sldLayoutId id="214748403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F6AD6-AE01-2B45-83D4-9861D7FD3A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8800" y="1964267"/>
            <a:ext cx="9331325" cy="2421464"/>
          </a:xfrm>
        </p:spPr>
        <p:txBody>
          <a:bodyPr>
            <a:normAutofit/>
          </a:bodyPr>
          <a:lstStyle/>
          <a:p>
            <a:r>
              <a:rPr lang="sr-Latn-RS" dirty="0" err="1"/>
              <a:t>Ionic</a:t>
            </a:r>
            <a:r>
              <a:rPr lang="sr-Latn-RS" dirty="0"/>
              <a:t> </a:t>
            </a:r>
            <a:r>
              <a:rPr lang="sr-Latn-RS" dirty="0" err="1"/>
              <a:t>semiconductor</a:t>
            </a:r>
            <a:r>
              <a:rPr lang="sr-Latn-RS" dirty="0"/>
              <a:t> </a:t>
            </a:r>
            <a:r>
              <a:rPr lang="sr-Latn-RS" dirty="0" err="1"/>
              <a:t>sequencing</a:t>
            </a:r>
            <a:r>
              <a:rPr lang="sr-Latn-RS" dirty="0"/>
              <a:t> (</a:t>
            </a:r>
            <a:r>
              <a:rPr lang="sr-Latn-RS" dirty="0" err="1"/>
              <a:t>Iontorrent</a:t>
            </a:r>
            <a:r>
              <a:rPr lang="sr-Latn-RS" dirty="0"/>
              <a:t>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CC7D45-808A-6040-AAA3-3446100DFB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390526" y="5130431"/>
            <a:ext cx="8689976" cy="1371599"/>
          </a:xfrm>
        </p:spPr>
        <p:txBody>
          <a:bodyPr/>
          <a:lstStyle/>
          <a:p>
            <a:r>
              <a:rPr lang="sr-Latn-RS"/>
              <a:t>Adriana Ključarić</a:t>
            </a:r>
            <a:br>
              <a:rPr lang="sr-Latn-RS" dirty="0"/>
            </a:br>
            <a:r>
              <a:rPr lang="sr-Latn-RS" dirty="0"/>
              <a:t>9th </a:t>
            </a:r>
            <a:r>
              <a:rPr lang="sr-Latn-RS" dirty="0" err="1"/>
              <a:t>of</a:t>
            </a:r>
            <a:r>
              <a:rPr lang="sr-Latn-RS" dirty="0"/>
              <a:t> </a:t>
            </a:r>
            <a:r>
              <a:rPr lang="sr-Latn-RS" dirty="0" err="1"/>
              <a:t>January</a:t>
            </a:r>
            <a:r>
              <a:rPr lang="sr-Latn-RS" dirty="0"/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6757014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F03A6-7D31-174C-A95B-28E7ACEAA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862" y="199478"/>
            <a:ext cx="8610600" cy="1293028"/>
          </a:xfrm>
        </p:spPr>
        <p:txBody>
          <a:bodyPr/>
          <a:lstStyle/>
          <a:p>
            <a:r>
              <a:rPr lang="sr-Latn-RS" dirty="0"/>
              <a:t>Ion proton </a:t>
            </a:r>
            <a:r>
              <a:rPr lang="sr-Latn-RS" dirty="0" err="1"/>
              <a:t>semiconductor</a:t>
            </a:r>
            <a:r>
              <a:rPr lang="sr-Latn-RS" dirty="0"/>
              <a:t> </a:t>
            </a:r>
            <a:r>
              <a:rPr lang="sr-Latn-RS" dirty="0" err="1"/>
              <a:t>sequencer</a:t>
            </a:r>
            <a:endParaRPr lang="sr-Latn-R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985E0D2-A590-E040-BB61-F472D8C83E3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0" y="1492506"/>
            <a:ext cx="7153991" cy="5365494"/>
          </a:xfrm>
        </p:spPr>
      </p:pic>
    </p:spTree>
    <p:extLst>
      <p:ext uri="{BB962C8B-B14F-4D97-AF65-F5344CB8AC3E}">
        <p14:creationId xmlns:p14="http://schemas.microsoft.com/office/powerpoint/2010/main" val="18366836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E2B3D0-2F06-C749-B2A1-E39EE8D7DB6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-220134" y="1913467"/>
            <a:ext cx="11049000" cy="5435601"/>
          </a:xfrm>
        </p:spPr>
        <p:txBody>
          <a:bodyPr>
            <a:normAutofit lnSpcReduction="10000"/>
          </a:bodyPr>
          <a:lstStyle/>
          <a:p>
            <a:r>
              <a:rPr lang="sr-Latn-RS" dirty="0" err="1"/>
              <a:t>Faster</a:t>
            </a:r>
            <a:r>
              <a:rPr lang="sr-Latn-RS" dirty="0"/>
              <a:t>, </a:t>
            </a:r>
            <a:r>
              <a:rPr lang="sr-Latn-RS" dirty="0" err="1"/>
              <a:t>simpler</a:t>
            </a:r>
            <a:r>
              <a:rPr lang="sr-Latn-RS" dirty="0"/>
              <a:t>, more </a:t>
            </a:r>
            <a:r>
              <a:rPr lang="sr-Latn-RS" dirty="0" err="1"/>
              <a:t>affordable</a:t>
            </a:r>
            <a:endParaRPr lang="sr-Latn-RS" dirty="0"/>
          </a:p>
          <a:p>
            <a:endParaRPr lang="sr-Latn-RS" dirty="0"/>
          </a:p>
          <a:p>
            <a:pPr>
              <a:lnSpc>
                <a:spcPct val="150000"/>
              </a:lnSpc>
              <a:buFontTx/>
              <a:buChar char="-"/>
            </a:pPr>
            <a:r>
              <a:rPr lang="sr-Latn-RS" dirty="0" err="1"/>
              <a:t>Sequencing</a:t>
            </a:r>
            <a:r>
              <a:rPr lang="sr-Latn-RS" dirty="0"/>
              <a:t> is done </a:t>
            </a:r>
            <a:r>
              <a:rPr lang="sr-Latn-RS" dirty="0" err="1"/>
              <a:t>by</a:t>
            </a:r>
            <a:r>
              <a:rPr lang="sr-Latn-RS" dirty="0"/>
              <a:t> </a:t>
            </a:r>
            <a:r>
              <a:rPr lang="sr-Latn-RS" dirty="0" err="1"/>
              <a:t>using</a:t>
            </a:r>
            <a:r>
              <a:rPr lang="sr-Latn-RS" dirty="0"/>
              <a:t> a </a:t>
            </a:r>
            <a:r>
              <a:rPr lang="sr-Latn-RS" dirty="0" err="1"/>
              <a:t>semiconductor</a:t>
            </a:r>
            <a:r>
              <a:rPr lang="sr-Latn-RS" dirty="0"/>
              <a:t> </a:t>
            </a:r>
            <a:r>
              <a:rPr lang="sr-Latn-RS" dirty="0" err="1"/>
              <a:t>chip</a:t>
            </a:r>
            <a:r>
              <a:rPr lang="sr-Latn-RS" dirty="0"/>
              <a:t> ( </a:t>
            </a:r>
            <a:r>
              <a:rPr lang="sr-Latn-RS" dirty="0" err="1"/>
              <a:t>similar</a:t>
            </a:r>
            <a:r>
              <a:rPr lang="sr-Latn-RS" dirty="0"/>
              <a:t> to </a:t>
            </a:r>
            <a:r>
              <a:rPr lang="sr-Latn-RS" dirty="0" err="1"/>
              <a:t>chip</a:t>
            </a:r>
            <a:r>
              <a:rPr lang="sr-Latn-RS" dirty="0"/>
              <a:t> in </a:t>
            </a:r>
            <a:r>
              <a:rPr lang="sr-Latn-RS" dirty="0" err="1"/>
              <a:t>digital</a:t>
            </a:r>
            <a:r>
              <a:rPr lang="sr-Latn-RS" dirty="0"/>
              <a:t> </a:t>
            </a:r>
            <a:r>
              <a:rPr lang="sr-Latn-RS" dirty="0" err="1"/>
              <a:t>camera</a:t>
            </a:r>
            <a:r>
              <a:rPr lang="sr-Latn-RS" dirty="0"/>
              <a:t>)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sr-Latn-RS" dirty="0"/>
              <a:t>Ion </a:t>
            </a:r>
            <a:r>
              <a:rPr lang="sr-Latn-RS" dirty="0" err="1"/>
              <a:t>chip</a:t>
            </a:r>
            <a:r>
              <a:rPr lang="sr-Latn-RS" dirty="0"/>
              <a:t> </a:t>
            </a:r>
            <a:r>
              <a:rPr lang="sr-Latn-RS" dirty="0" err="1"/>
              <a:t>has</a:t>
            </a:r>
            <a:r>
              <a:rPr lang="sr-Latn-RS" dirty="0"/>
              <a:t> </a:t>
            </a:r>
            <a:r>
              <a:rPr lang="sr-Latn-RS" dirty="0" err="1"/>
              <a:t>millions</a:t>
            </a:r>
            <a:r>
              <a:rPr lang="sr-Latn-RS" dirty="0"/>
              <a:t> </a:t>
            </a:r>
            <a:r>
              <a:rPr lang="sr-Latn-RS" dirty="0" err="1"/>
              <a:t>of</a:t>
            </a:r>
            <a:r>
              <a:rPr lang="sr-Latn-RS" dirty="0"/>
              <a:t> </a:t>
            </a:r>
            <a:r>
              <a:rPr lang="sr-Latn-RS" dirty="0" err="1"/>
              <a:t>wells</a:t>
            </a:r>
            <a:r>
              <a:rPr lang="sr-Latn-RS" dirty="0"/>
              <a:t> </a:t>
            </a:r>
            <a:r>
              <a:rPr lang="sr-Latn-RS" dirty="0" err="1"/>
              <a:t>covering</a:t>
            </a:r>
            <a:r>
              <a:rPr lang="sr-Latn-RS" dirty="0"/>
              <a:t> ’</a:t>
            </a:r>
            <a:r>
              <a:rPr lang="sr-Latn-RS" dirty="0" err="1"/>
              <a:t>pixels</a:t>
            </a:r>
            <a:r>
              <a:rPr lang="sr-Latn-RS" dirty="0"/>
              <a:t>’ </a:t>
            </a:r>
            <a:br>
              <a:rPr lang="sr-Latn-RS" dirty="0"/>
            </a:br>
            <a:r>
              <a:rPr lang="sr-Latn-RS" dirty="0"/>
              <a:t>- </a:t>
            </a:r>
            <a:r>
              <a:rPr lang="sr-Latn-RS" dirty="0" err="1"/>
              <a:t>wells</a:t>
            </a:r>
            <a:r>
              <a:rPr lang="sr-Latn-RS" dirty="0"/>
              <a:t> </a:t>
            </a:r>
            <a:r>
              <a:rPr lang="sr-Latn-RS" dirty="0" err="1"/>
              <a:t>capture</a:t>
            </a:r>
            <a:r>
              <a:rPr lang="sr-Latn-RS" dirty="0"/>
              <a:t> </a:t>
            </a:r>
            <a:r>
              <a:rPr lang="sr-Latn-RS" dirty="0" err="1"/>
              <a:t>chemical</a:t>
            </a:r>
            <a:r>
              <a:rPr lang="sr-Latn-RS" dirty="0"/>
              <a:t> </a:t>
            </a:r>
            <a:r>
              <a:rPr lang="sr-Latn-RS" dirty="0" err="1"/>
              <a:t>inforamtion</a:t>
            </a:r>
            <a:r>
              <a:rPr lang="sr-Latn-RS" dirty="0"/>
              <a:t> from DNA </a:t>
            </a:r>
            <a:r>
              <a:rPr lang="sr-Latn-RS" dirty="0" err="1"/>
              <a:t>sequencing</a:t>
            </a:r>
            <a:r>
              <a:rPr lang="sr-Latn-RS" dirty="0"/>
              <a:t>  </a:t>
            </a:r>
            <a:r>
              <a:rPr lang="sr-Latn-RS" dirty="0">
                <a:sym typeface="Wingdings" pitchFamily="2" charset="2"/>
              </a:rPr>
              <a:t> </a:t>
            </a:r>
            <a:r>
              <a:rPr lang="sr-Latn-RS" dirty="0" err="1">
                <a:sym typeface="Wingdings" pitchFamily="2" charset="2"/>
              </a:rPr>
              <a:t>translate</a:t>
            </a:r>
            <a:r>
              <a:rPr lang="sr-Latn-RS" dirty="0">
                <a:sym typeface="Wingdings" pitchFamily="2" charset="2"/>
              </a:rPr>
              <a:t> </a:t>
            </a:r>
            <a:r>
              <a:rPr lang="sr-Latn-RS" dirty="0" err="1">
                <a:sym typeface="Wingdings" pitchFamily="2" charset="2"/>
              </a:rPr>
              <a:t>it</a:t>
            </a:r>
            <a:r>
              <a:rPr lang="sr-Latn-RS" dirty="0">
                <a:sym typeface="Wingdings" pitchFamily="2" charset="2"/>
              </a:rPr>
              <a:t> </a:t>
            </a:r>
            <a:r>
              <a:rPr lang="sr-Latn-RS" dirty="0" err="1">
                <a:sym typeface="Wingdings" pitchFamily="2" charset="2"/>
              </a:rPr>
              <a:t>into</a:t>
            </a:r>
            <a:r>
              <a:rPr lang="sr-Latn-RS" dirty="0">
                <a:sym typeface="Wingdings" pitchFamily="2" charset="2"/>
              </a:rPr>
              <a:t> </a:t>
            </a:r>
            <a:r>
              <a:rPr lang="sr-Latn-RS" dirty="0" err="1">
                <a:sym typeface="Wingdings" pitchFamily="2" charset="2"/>
              </a:rPr>
              <a:t>digital</a:t>
            </a:r>
            <a:r>
              <a:rPr lang="sr-Latn-RS" dirty="0">
                <a:sym typeface="Wingdings" pitchFamily="2" charset="2"/>
              </a:rPr>
              <a:t> </a:t>
            </a:r>
            <a:r>
              <a:rPr lang="sr-Latn-RS" dirty="0" err="1">
                <a:sym typeface="Wingdings" pitchFamily="2" charset="2"/>
              </a:rPr>
              <a:t>information</a:t>
            </a:r>
            <a:r>
              <a:rPr lang="sr-Latn-RS" dirty="0">
                <a:sym typeface="Wingdings" pitchFamily="2" charset="2"/>
              </a:rPr>
              <a:t> 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sr-Latn-RS" dirty="0">
                <a:sym typeface="Wingdings" pitchFamily="2" charset="2"/>
              </a:rPr>
              <a:t>(</a:t>
            </a:r>
            <a:r>
              <a:rPr lang="sr-Latn-RS" dirty="0" err="1">
                <a:sym typeface="Wingdings" pitchFamily="2" charset="2"/>
              </a:rPr>
              <a:t>Sequencing</a:t>
            </a:r>
            <a:r>
              <a:rPr lang="sr-Latn-RS" dirty="0">
                <a:sym typeface="Wingdings" pitchFamily="2" charset="2"/>
              </a:rPr>
              <a:t> </a:t>
            </a:r>
            <a:r>
              <a:rPr lang="sr-Latn-RS" dirty="0" err="1">
                <a:sym typeface="Wingdings" pitchFamily="2" charset="2"/>
              </a:rPr>
              <a:t>process</a:t>
            </a:r>
            <a:r>
              <a:rPr lang="sr-Latn-RS" dirty="0">
                <a:sym typeface="Wingdings" pitchFamily="2" charset="2"/>
              </a:rPr>
              <a:t> </a:t>
            </a:r>
            <a:r>
              <a:rPr lang="sr-Latn-RS" dirty="0" err="1">
                <a:sym typeface="Wingdings" pitchFamily="2" charset="2"/>
              </a:rPr>
              <a:t>starts</a:t>
            </a:r>
            <a:r>
              <a:rPr lang="sr-Latn-RS" dirty="0">
                <a:sym typeface="Wingdings" pitchFamily="2" charset="2"/>
              </a:rPr>
              <a:t> </a:t>
            </a:r>
            <a:r>
              <a:rPr lang="sr-Latn-RS" dirty="0" err="1">
                <a:sym typeface="Wingdings" pitchFamily="2" charset="2"/>
              </a:rPr>
              <a:t>when</a:t>
            </a:r>
            <a:r>
              <a:rPr lang="sr-Latn-RS" dirty="0">
                <a:sym typeface="Wingdings" pitchFamily="2" charset="2"/>
              </a:rPr>
              <a:t> a </a:t>
            </a:r>
            <a:r>
              <a:rPr lang="sr-Latn-RS" dirty="0" err="1">
                <a:sym typeface="Wingdings" pitchFamily="2" charset="2"/>
              </a:rPr>
              <a:t>sample</a:t>
            </a:r>
            <a:r>
              <a:rPr lang="sr-Latn-RS" dirty="0">
                <a:sym typeface="Wingdings" pitchFamily="2" charset="2"/>
              </a:rPr>
              <a:t> </a:t>
            </a:r>
            <a:r>
              <a:rPr lang="sr-Latn-RS" dirty="0" err="1">
                <a:sym typeface="Wingdings" pitchFamily="2" charset="2"/>
              </a:rPr>
              <a:t>of</a:t>
            </a:r>
            <a:r>
              <a:rPr lang="sr-Latn-RS" dirty="0">
                <a:sym typeface="Wingdings" pitchFamily="2" charset="2"/>
              </a:rPr>
              <a:t> DNA is </a:t>
            </a:r>
            <a:r>
              <a:rPr lang="sr-Latn-RS" dirty="0" err="1">
                <a:sym typeface="Wingdings" pitchFamily="2" charset="2"/>
              </a:rPr>
              <a:t>cut</a:t>
            </a:r>
            <a:r>
              <a:rPr lang="sr-Latn-RS" dirty="0">
                <a:sym typeface="Wingdings" pitchFamily="2" charset="2"/>
              </a:rPr>
              <a:t> </a:t>
            </a:r>
            <a:r>
              <a:rPr lang="sr-Latn-RS" dirty="0" err="1">
                <a:sym typeface="Wingdings" pitchFamily="2" charset="2"/>
              </a:rPr>
              <a:t>up</a:t>
            </a:r>
            <a:r>
              <a:rPr lang="sr-Latn-RS" dirty="0">
                <a:sym typeface="Wingdings" pitchFamily="2" charset="2"/>
              </a:rPr>
              <a:t> </a:t>
            </a:r>
            <a:r>
              <a:rPr lang="sr-Latn-RS" dirty="0" err="1">
                <a:sym typeface="Wingdings" pitchFamily="2" charset="2"/>
              </a:rPr>
              <a:t>into</a:t>
            </a:r>
            <a:r>
              <a:rPr lang="sr-Latn-RS" dirty="0">
                <a:sym typeface="Wingdings" pitchFamily="2" charset="2"/>
              </a:rPr>
              <a:t> </a:t>
            </a:r>
            <a:r>
              <a:rPr lang="sr-Latn-RS" dirty="0" err="1">
                <a:sym typeface="Wingdings" pitchFamily="2" charset="2"/>
              </a:rPr>
              <a:t>millions</a:t>
            </a:r>
            <a:r>
              <a:rPr lang="sr-Latn-RS" dirty="0">
                <a:sym typeface="Wingdings" pitchFamily="2" charset="2"/>
              </a:rPr>
              <a:t> </a:t>
            </a:r>
            <a:r>
              <a:rPr lang="sr-Latn-RS" dirty="0" err="1">
                <a:sym typeface="Wingdings" pitchFamily="2" charset="2"/>
              </a:rPr>
              <a:t>of</a:t>
            </a:r>
            <a:r>
              <a:rPr lang="sr-Latn-RS" dirty="0">
                <a:sym typeface="Wingdings" pitchFamily="2" charset="2"/>
              </a:rPr>
              <a:t> </a:t>
            </a:r>
            <a:r>
              <a:rPr lang="sr-Latn-RS" dirty="0" err="1">
                <a:sym typeface="Wingdings" pitchFamily="2" charset="2"/>
              </a:rPr>
              <a:t>fragments</a:t>
            </a:r>
            <a:r>
              <a:rPr lang="sr-Latn-RS" dirty="0">
                <a:sym typeface="Wingdings" pitchFamily="2" charset="2"/>
              </a:rPr>
              <a:t>, </a:t>
            </a:r>
            <a:r>
              <a:rPr lang="sr-Latn-RS" dirty="0" err="1">
                <a:sym typeface="Wingdings" pitchFamily="2" charset="2"/>
              </a:rPr>
              <a:t>each</a:t>
            </a:r>
            <a:r>
              <a:rPr lang="sr-Latn-RS" dirty="0">
                <a:sym typeface="Wingdings" pitchFamily="2" charset="2"/>
              </a:rPr>
              <a:t> fragment </a:t>
            </a:r>
            <a:r>
              <a:rPr lang="sr-Latn-RS" dirty="0" err="1">
                <a:sym typeface="Wingdings" pitchFamily="2" charset="2"/>
              </a:rPr>
              <a:t>attaches</a:t>
            </a:r>
            <a:r>
              <a:rPr lang="sr-Latn-RS" dirty="0">
                <a:sym typeface="Wingdings" pitchFamily="2" charset="2"/>
              </a:rPr>
              <a:t> to </a:t>
            </a:r>
            <a:r>
              <a:rPr lang="sr-Latn-RS" dirty="0" err="1">
                <a:sym typeface="Wingdings" pitchFamily="2" charset="2"/>
              </a:rPr>
              <a:t>its</a:t>
            </a:r>
            <a:r>
              <a:rPr lang="sr-Latn-RS" dirty="0">
                <a:sym typeface="Wingdings" pitchFamily="2" charset="2"/>
              </a:rPr>
              <a:t> </a:t>
            </a:r>
            <a:r>
              <a:rPr lang="sr-Latn-RS" dirty="0" err="1">
                <a:sym typeface="Wingdings" pitchFamily="2" charset="2"/>
              </a:rPr>
              <a:t>own</a:t>
            </a:r>
            <a:r>
              <a:rPr lang="sr-Latn-RS" dirty="0">
                <a:sym typeface="Wingdings" pitchFamily="2" charset="2"/>
              </a:rPr>
              <a:t> </a:t>
            </a:r>
            <a:r>
              <a:rPr lang="sr-Latn-RS" dirty="0" err="1">
                <a:sym typeface="Wingdings" pitchFamily="2" charset="2"/>
              </a:rPr>
              <a:t>bead</a:t>
            </a:r>
            <a:r>
              <a:rPr lang="sr-Latn-RS" dirty="0">
                <a:sym typeface="Wingdings" pitchFamily="2" charset="2"/>
              </a:rPr>
              <a:t> </a:t>
            </a:r>
            <a:r>
              <a:rPr lang="sr-Latn-RS" dirty="0" err="1">
                <a:sym typeface="Wingdings" pitchFamily="2" charset="2"/>
              </a:rPr>
              <a:t>and</a:t>
            </a:r>
            <a:r>
              <a:rPr lang="sr-Latn-RS" dirty="0">
                <a:sym typeface="Wingdings" pitchFamily="2" charset="2"/>
              </a:rPr>
              <a:t> is </a:t>
            </a:r>
            <a:r>
              <a:rPr lang="sr-Latn-RS" dirty="0" err="1">
                <a:sym typeface="Wingdings" pitchFamily="2" charset="2"/>
              </a:rPr>
              <a:t>copied</a:t>
            </a:r>
            <a:r>
              <a:rPr lang="sr-Latn-RS" dirty="0">
                <a:sym typeface="Wingdings" pitchFamily="2" charset="2"/>
              </a:rPr>
              <a:t> </a:t>
            </a:r>
            <a:r>
              <a:rPr lang="sr-Latn-RS" dirty="0" err="1">
                <a:sym typeface="Wingdings" pitchFamily="2" charset="2"/>
              </a:rPr>
              <a:t>until</a:t>
            </a:r>
            <a:r>
              <a:rPr lang="sr-Latn-RS" dirty="0">
                <a:sym typeface="Wingdings" pitchFamily="2" charset="2"/>
              </a:rPr>
              <a:t> </a:t>
            </a:r>
            <a:r>
              <a:rPr lang="sr-Latn-RS" dirty="0" err="1">
                <a:sym typeface="Wingdings" pitchFamily="2" charset="2"/>
              </a:rPr>
              <a:t>it</a:t>
            </a:r>
            <a:r>
              <a:rPr lang="sr-Latn-RS" dirty="0">
                <a:sym typeface="Wingdings" pitchFamily="2" charset="2"/>
              </a:rPr>
              <a:t> </a:t>
            </a:r>
            <a:r>
              <a:rPr lang="sr-Latn-RS" dirty="0" err="1">
                <a:sym typeface="Wingdings" pitchFamily="2" charset="2"/>
              </a:rPr>
              <a:t>covers</a:t>
            </a:r>
            <a:r>
              <a:rPr lang="sr-Latn-RS" dirty="0">
                <a:sym typeface="Wingdings" pitchFamily="2" charset="2"/>
              </a:rPr>
              <a:t> </a:t>
            </a:r>
            <a:r>
              <a:rPr lang="sr-Latn-RS" dirty="0" err="1">
                <a:sym typeface="Wingdings" pitchFamily="2" charset="2"/>
              </a:rPr>
              <a:t>the</a:t>
            </a:r>
            <a:r>
              <a:rPr lang="sr-Latn-RS" dirty="0">
                <a:sym typeface="Wingdings" pitchFamily="2" charset="2"/>
              </a:rPr>
              <a:t> </a:t>
            </a:r>
            <a:r>
              <a:rPr lang="sr-Latn-RS" dirty="0" err="1">
                <a:sym typeface="Wingdings" pitchFamily="2" charset="2"/>
              </a:rPr>
              <a:t>bead</a:t>
            </a:r>
            <a:r>
              <a:rPr lang="sr-Latn-RS" dirty="0">
                <a:sym typeface="Wingdings" pitchFamily="2" charset="2"/>
              </a:rPr>
              <a:t>) x </a:t>
            </a:r>
            <a:r>
              <a:rPr lang="sr-Latn-RS" dirty="0" err="1">
                <a:sym typeface="Wingdings" pitchFamily="2" charset="2"/>
              </a:rPr>
              <a:t>millions</a:t>
            </a:r>
            <a:endParaRPr lang="sr-Latn-RS" dirty="0">
              <a:sym typeface="Wingdings" pitchFamily="2" charset="2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sr-Latn-RS" dirty="0" err="1">
                <a:sym typeface="Wingdings" pitchFamily="2" charset="2"/>
              </a:rPr>
              <a:t>Beads</a:t>
            </a:r>
            <a:r>
              <a:rPr lang="sr-Latn-RS" dirty="0">
                <a:sym typeface="Wingdings" pitchFamily="2" charset="2"/>
              </a:rPr>
              <a:t> </a:t>
            </a:r>
            <a:r>
              <a:rPr lang="sr-Latn-RS" dirty="0" err="1">
                <a:sym typeface="Wingdings" pitchFamily="2" charset="2"/>
              </a:rPr>
              <a:t>then</a:t>
            </a:r>
            <a:r>
              <a:rPr lang="sr-Latn-RS" dirty="0">
                <a:sym typeface="Wingdings" pitchFamily="2" charset="2"/>
              </a:rPr>
              <a:t> </a:t>
            </a:r>
            <a:r>
              <a:rPr lang="sr-Latn-RS" dirty="0" err="1">
                <a:sym typeface="Wingdings" pitchFamily="2" charset="2"/>
              </a:rPr>
              <a:t>flow</a:t>
            </a:r>
            <a:r>
              <a:rPr lang="sr-Latn-RS" dirty="0">
                <a:sym typeface="Wingdings" pitchFamily="2" charset="2"/>
              </a:rPr>
              <a:t> </a:t>
            </a:r>
            <a:r>
              <a:rPr lang="sr-Latn-RS" dirty="0" err="1">
                <a:sym typeface="Wingdings" pitchFamily="2" charset="2"/>
              </a:rPr>
              <a:t>across</a:t>
            </a:r>
            <a:r>
              <a:rPr lang="sr-Latn-RS" dirty="0">
                <a:sym typeface="Wingdings" pitchFamily="2" charset="2"/>
              </a:rPr>
              <a:t> </a:t>
            </a:r>
            <a:r>
              <a:rPr lang="sr-Latn-RS" dirty="0" err="1">
                <a:sym typeface="Wingdings" pitchFamily="2" charset="2"/>
              </a:rPr>
              <a:t>the</a:t>
            </a:r>
            <a:r>
              <a:rPr lang="sr-Latn-RS" dirty="0">
                <a:sym typeface="Wingdings" pitchFamily="2" charset="2"/>
              </a:rPr>
              <a:t> </a:t>
            </a:r>
            <a:r>
              <a:rPr lang="sr-Latn-RS" dirty="0" err="1">
                <a:sym typeface="Wingdings" pitchFamily="2" charset="2"/>
              </a:rPr>
              <a:t>chip</a:t>
            </a:r>
            <a:r>
              <a:rPr lang="sr-Latn-RS" dirty="0">
                <a:sym typeface="Wingdings" pitchFamily="2" charset="2"/>
              </a:rPr>
              <a:t>, </a:t>
            </a:r>
            <a:r>
              <a:rPr lang="sr-Latn-RS" dirty="0" err="1">
                <a:sym typeface="Wingdings" pitchFamily="2" charset="2"/>
              </a:rPr>
              <a:t>each</a:t>
            </a:r>
            <a:r>
              <a:rPr lang="sr-Latn-RS" dirty="0">
                <a:sym typeface="Wingdings" pitchFamily="2" charset="2"/>
              </a:rPr>
              <a:t> </a:t>
            </a:r>
            <a:r>
              <a:rPr lang="sr-Latn-RS" dirty="0" err="1">
                <a:sym typeface="Wingdings" pitchFamily="2" charset="2"/>
              </a:rPr>
              <a:t>depositing</a:t>
            </a:r>
            <a:r>
              <a:rPr lang="sr-Latn-RS" dirty="0">
                <a:sym typeface="Wingdings" pitchFamily="2" charset="2"/>
              </a:rPr>
              <a:t> </a:t>
            </a:r>
            <a:r>
              <a:rPr lang="sr-Latn-RS" dirty="0" err="1">
                <a:sym typeface="Wingdings" pitchFamily="2" charset="2"/>
              </a:rPr>
              <a:t>into</a:t>
            </a:r>
            <a:r>
              <a:rPr lang="sr-Latn-RS" dirty="0">
                <a:sym typeface="Wingdings" pitchFamily="2" charset="2"/>
              </a:rPr>
              <a:t> a </a:t>
            </a:r>
            <a:r>
              <a:rPr lang="sr-Latn-RS" dirty="0" err="1">
                <a:sym typeface="Wingdings" pitchFamily="2" charset="2"/>
              </a:rPr>
              <a:t>well</a:t>
            </a:r>
            <a:r>
              <a:rPr lang="sr-Latn-RS" dirty="0">
                <a:sym typeface="Wingdings" pitchFamily="2" charset="2"/>
              </a:rPr>
              <a:t>  </a:t>
            </a:r>
            <a:r>
              <a:rPr lang="sr-Latn-RS" dirty="0" err="1">
                <a:sym typeface="Wingdings" pitchFamily="2" charset="2"/>
              </a:rPr>
              <a:t>the</a:t>
            </a:r>
            <a:r>
              <a:rPr lang="sr-Latn-RS" dirty="0">
                <a:sym typeface="Wingdings" pitchFamily="2" charset="2"/>
              </a:rPr>
              <a:t> </a:t>
            </a:r>
            <a:r>
              <a:rPr lang="sr-Latn-RS" dirty="0" err="1">
                <a:sym typeface="Wingdings" pitchFamily="2" charset="2"/>
              </a:rPr>
              <a:t>chip</a:t>
            </a:r>
            <a:r>
              <a:rPr lang="sr-Latn-RS" dirty="0">
                <a:sym typeface="Wingdings" pitchFamily="2" charset="2"/>
              </a:rPr>
              <a:t> is </a:t>
            </a:r>
            <a:r>
              <a:rPr lang="sr-Latn-RS" dirty="0" err="1">
                <a:sym typeface="Wingdings" pitchFamily="2" charset="2"/>
              </a:rPr>
              <a:t>flooded</a:t>
            </a:r>
            <a:r>
              <a:rPr lang="sr-Latn-RS" dirty="0">
                <a:sym typeface="Wingdings" pitchFamily="2" charset="2"/>
              </a:rPr>
              <a:t> </a:t>
            </a:r>
            <a:r>
              <a:rPr lang="sr-Latn-RS" dirty="0" err="1">
                <a:sym typeface="Wingdings" pitchFamily="2" charset="2"/>
              </a:rPr>
              <a:t>with</a:t>
            </a:r>
            <a:r>
              <a:rPr lang="sr-Latn-RS" dirty="0">
                <a:sym typeface="Wingdings" pitchFamily="2" charset="2"/>
              </a:rPr>
              <a:t> one DNA </a:t>
            </a:r>
            <a:r>
              <a:rPr lang="sr-Latn-RS" dirty="0" err="1">
                <a:sym typeface="Wingdings" pitchFamily="2" charset="2"/>
              </a:rPr>
              <a:t>nucleotides</a:t>
            </a:r>
            <a:endParaRPr lang="sr-Latn-RS" dirty="0">
              <a:sym typeface="Wingdings" pitchFamily="2" charset="2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sr-Latn-RS" dirty="0" err="1">
                <a:sym typeface="Wingdings" pitchFamily="2" charset="2"/>
              </a:rPr>
              <a:t>Whennever</a:t>
            </a:r>
            <a:r>
              <a:rPr lang="sr-Latn-RS" dirty="0">
                <a:sym typeface="Wingdings" pitchFamily="2" charset="2"/>
              </a:rPr>
              <a:t> a </a:t>
            </a:r>
            <a:r>
              <a:rPr lang="sr-Latn-RS" dirty="0" err="1">
                <a:sym typeface="Wingdings" pitchFamily="2" charset="2"/>
              </a:rPr>
              <a:t>nucleotide</a:t>
            </a:r>
            <a:r>
              <a:rPr lang="sr-Latn-RS" dirty="0">
                <a:sym typeface="Wingdings" pitchFamily="2" charset="2"/>
              </a:rPr>
              <a:t> is </a:t>
            </a:r>
            <a:r>
              <a:rPr lang="sr-Latn-RS" dirty="0" err="1">
                <a:sym typeface="Wingdings" pitchFamily="2" charset="2"/>
              </a:rPr>
              <a:t>incorporated</a:t>
            </a:r>
            <a:r>
              <a:rPr lang="sr-Latn-RS" dirty="0">
                <a:sym typeface="Wingdings" pitchFamily="2" charset="2"/>
              </a:rPr>
              <a:t> </a:t>
            </a:r>
            <a:r>
              <a:rPr lang="sr-Latn-RS" dirty="0" err="1">
                <a:sym typeface="Wingdings" pitchFamily="2" charset="2"/>
              </a:rPr>
              <a:t>into</a:t>
            </a:r>
            <a:r>
              <a:rPr lang="sr-Latn-RS" dirty="0">
                <a:sym typeface="Wingdings" pitchFamily="2" charset="2"/>
              </a:rPr>
              <a:t> a single </a:t>
            </a:r>
            <a:r>
              <a:rPr lang="sr-Latn-RS" dirty="0" err="1">
                <a:sym typeface="Wingdings" pitchFamily="2" charset="2"/>
              </a:rPr>
              <a:t>strand</a:t>
            </a:r>
            <a:r>
              <a:rPr lang="sr-Latn-RS" dirty="0">
                <a:sym typeface="Wingdings" pitchFamily="2" charset="2"/>
              </a:rPr>
              <a:t> </a:t>
            </a:r>
            <a:r>
              <a:rPr lang="sr-Latn-RS" dirty="0" err="1">
                <a:sym typeface="Wingdings" pitchFamily="2" charset="2"/>
              </a:rPr>
              <a:t>of</a:t>
            </a:r>
            <a:r>
              <a:rPr lang="sr-Latn-RS" dirty="0">
                <a:sym typeface="Wingdings" pitchFamily="2" charset="2"/>
              </a:rPr>
              <a:t> DNA  </a:t>
            </a:r>
            <a:r>
              <a:rPr lang="sr-Latn-RS" dirty="0" err="1">
                <a:sym typeface="Wingdings" pitchFamily="2" charset="2"/>
              </a:rPr>
              <a:t>H</a:t>
            </a:r>
            <a:r>
              <a:rPr lang="sr-Latn-RS" baseline="30000" dirty="0">
                <a:sym typeface="Wingdings" pitchFamily="2" charset="2"/>
              </a:rPr>
              <a:t>+</a:t>
            </a:r>
            <a:r>
              <a:rPr lang="sr-Latn-RS" dirty="0">
                <a:sym typeface="Wingdings" pitchFamily="2" charset="2"/>
              </a:rPr>
              <a:t> is </a:t>
            </a:r>
            <a:r>
              <a:rPr lang="sr-Latn-RS" dirty="0" err="1">
                <a:sym typeface="Wingdings" pitchFamily="2" charset="2"/>
              </a:rPr>
              <a:t>released</a:t>
            </a:r>
            <a:r>
              <a:rPr lang="sr-Latn-RS" dirty="0">
                <a:sym typeface="Wingdings" pitchFamily="2" charset="2"/>
              </a:rPr>
              <a:t>  ( </a:t>
            </a:r>
            <a:r>
              <a:rPr lang="sr-Latn-RS" dirty="0" err="1">
                <a:sym typeface="Wingdings" pitchFamily="2" charset="2"/>
              </a:rPr>
              <a:t>this</a:t>
            </a:r>
            <a:r>
              <a:rPr lang="sr-Latn-RS" dirty="0">
                <a:sym typeface="Wingdings" pitchFamily="2" charset="2"/>
              </a:rPr>
              <a:t> is </a:t>
            </a:r>
            <a:r>
              <a:rPr lang="sr-Latn-RS" dirty="0" err="1">
                <a:sym typeface="Wingdings" pitchFamily="2" charset="2"/>
              </a:rPr>
              <a:t>how</a:t>
            </a:r>
            <a:r>
              <a:rPr lang="sr-Latn-RS" dirty="0">
                <a:sym typeface="Wingdings" pitchFamily="2" charset="2"/>
              </a:rPr>
              <a:t> ion </a:t>
            </a:r>
            <a:r>
              <a:rPr lang="sr-Latn-RS" dirty="0" err="1">
                <a:sym typeface="Wingdings" pitchFamily="2" charset="2"/>
              </a:rPr>
              <a:t>torrent</a:t>
            </a:r>
            <a:r>
              <a:rPr lang="sr-Latn-RS" dirty="0">
                <a:sym typeface="Wingdings" pitchFamily="2" charset="2"/>
              </a:rPr>
              <a:t> </a:t>
            </a:r>
            <a:r>
              <a:rPr lang="sr-Latn-RS" dirty="0" err="1">
                <a:sym typeface="Wingdings" pitchFamily="2" charset="2"/>
              </a:rPr>
              <a:t>system</a:t>
            </a:r>
            <a:r>
              <a:rPr lang="sr-Latn-RS" dirty="0">
                <a:sym typeface="Wingdings" pitchFamily="2" charset="2"/>
              </a:rPr>
              <a:t> </a:t>
            </a:r>
            <a:r>
              <a:rPr lang="sr-Latn-RS" dirty="0" err="1">
                <a:sym typeface="Wingdings" pitchFamily="2" charset="2"/>
              </a:rPr>
              <a:t>sequences</a:t>
            </a:r>
            <a:r>
              <a:rPr lang="sr-Latn-RS" dirty="0">
                <a:sym typeface="Wingdings" pitchFamily="2" charset="2"/>
              </a:rPr>
              <a:t> DNA)</a:t>
            </a:r>
            <a:br>
              <a:rPr lang="sr-Latn-RS" dirty="0">
                <a:sym typeface="Wingdings" pitchFamily="2" charset="2"/>
              </a:rPr>
            </a:br>
            <a:endParaRPr lang="sr-Latn-RS" dirty="0"/>
          </a:p>
          <a:p>
            <a:pPr marL="0" indent="0">
              <a:buNone/>
            </a:pPr>
            <a:endParaRPr lang="sr-Latn-RS" dirty="0"/>
          </a:p>
          <a:p>
            <a:pPr marL="0" indent="0">
              <a:buNone/>
            </a:pPr>
            <a:endParaRPr lang="sr-Latn-R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500C18-187E-FA47-BC72-754B33027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2533" y="-256605"/>
            <a:ext cx="3793067" cy="291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5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F37DF9-2223-9F4B-BD42-DC747D39291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69334" y="186267"/>
            <a:ext cx="10244666" cy="655319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sr-Latn-RS" dirty="0" err="1"/>
              <a:t>H</a:t>
            </a:r>
            <a:r>
              <a:rPr lang="sr-Latn-RS" baseline="30000" dirty="0"/>
              <a:t>+</a:t>
            </a:r>
            <a:r>
              <a:rPr lang="sr-Latn-RS" dirty="0"/>
              <a:t> - </a:t>
            </a:r>
            <a:r>
              <a:rPr lang="sr-Latn-RS" dirty="0" err="1"/>
              <a:t>changes</a:t>
            </a:r>
            <a:r>
              <a:rPr lang="sr-Latn-RS" dirty="0"/>
              <a:t> </a:t>
            </a:r>
            <a:r>
              <a:rPr lang="sr-Latn-RS" dirty="0" err="1"/>
              <a:t>pH</a:t>
            </a:r>
            <a:r>
              <a:rPr lang="sr-Latn-RS" dirty="0"/>
              <a:t> </a:t>
            </a:r>
            <a:r>
              <a:rPr lang="sr-Latn-RS" dirty="0" err="1"/>
              <a:t>of</a:t>
            </a:r>
            <a:r>
              <a:rPr lang="sr-Latn-RS" dirty="0"/>
              <a:t> </a:t>
            </a:r>
            <a:r>
              <a:rPr lang="sr-Latn-RS" dirty="0" err="1"/>
              <a:t>solution</a:t>
            </a:r>
            <a:r>
              <a:rPr lang="sr-Latn-RS" dirty="0"/>
              <a:t> in </a:t>
            </a:r>
            <a:r>
              <a:rPr lang="sr-Latn-RS" dirty="0" err="1"/>
              <a:t>the</a:t>
            </a:r>
            <a:r>
              <a:rPr lang="sr-Latn-RS" dirty="0"/>
              <a:t> </a:t>
            </a:r>
            <a:r>
              <a:rPr lang="sr-Latn-RS" dirty="0" err="1"/>
              <a:t>well</a:t>
            </a:r>
            <a:br>
              <a:rPr lang="sr-Latn-RS" dirty="0"/>
            </a:br>
            <a:r>
              <a:rPr lang="sr-Latn-RS" dirty="0"/>
              <a:t>- </a:t>
            </a:r>
            <a:r>
              <a:rPr lang="sr-Latn-RS" dirty="0" err="1"/>
              <a:t>layer</a:t>
            </a:r>
            <a:r>
              <a:rPr lang="sr-Latn-RS" dirty="0"/>
              <a:t> </a:t>
            </a:r>
            <a:r>
              <a:rPr lang="sr-Latn-RS" dirty="0" err="1"/>
              <a:t>beneath</a:t>
            </a:r>
            <a:r>
              <a:rPr lang="sr-Latn-RS" dirty="0"/>
              <a:t> </a:t>
            </a:r>
            <a:r>
              <a:rPr lang="sr-Latn-RS" dirty="0" err="1"/>
              <a:t>the</a:t>
            </a:r>
            <a:r>
              <a:rPr lang="sr-Latn-RS" dirty="0"/>
              <a:t> </a:t>
            </a:r>
            <a:r>
              <a:rPr lang="sr-Latn-RS" dirty="0" err="1"/>
              <a:t>well</a:t>
            </a:r>
            <a:r>
              <a:rPr lang="sr-Latn-RS" dirty="0"/>
              <a:t> </a:t>
            </a:r>
            <a:r>
              <a:rPr lang="sr-Latn-RS" dirty="0" err="1"/>
              <a:t>measures</a:t>
            </a:r>
            <a:r>
              <a:rPr lang="sr-Latn-RS" dirty="0"/>
              <a:t> </a:t>
            </a:r>
            <a:r>
              <a:rPr lang="sr-Latn-RS" dirty="0" err="1"/>
              <a:t>that</a:t>
            </a:r>
            <a:r>
              <a:rPr lang="sr-Latn-RS" dirty="0"/>
              <a:t> </a:t>
            </a:r>
            <a:r>
              <a:rPr lang="sr-Latn-RS" dirty="0" err="1"/>
              <a:t>pH</a:t>
            </a:r>
            <a:r>
              <a:rPr lang="sr-Latn-RS" dirty="0"/>
              <a:t> </a:t>
            </a:r>
            <a:r>
              <a:rPr lang="sr-Latn-RS" dirty="0" err="1"/>
              <a:t>change</a:t>
            </a:r>
            <a:r>
              <a:rPr lang="sr-Latn-RS" dirty="0"/>
              <a:t> </a:t>
            </a:r>
            <a:r>
              <a:rPr lang="sr-Latn-RS" dirty="0" err="1"/>
              <a:t>and</a:t>
            </a:r>
            <a:r>
              <a:rPr lang="sr-Latn-RS" dirty="0"/>
              <a:t> </a:t>
            </a:r>
            <a:r>
              <a:rPr lang="sr-Latn-RS" dirty="0" err="1"/>
              <a:t>converts</a:t>
            </a:r>
            <a:r>
              <a:rPr lang="sr-Latn-RS" dirty="0"/>
              <a:t> </a:t>
            </a:r>
            <a:r>
              <a:rPr lang="sr-Latn-RS" dirty="0" err="1"/>
              <a:t>it</a:t>
            </a:r>
            <a:r>
              <a:rPr lang="sr-Latn-RS" dirty="0"/>
              <a:t> to </a:t>
            </a:r>
            <a:r>
              <a:rPr lang="sr-Latn-RS" dirty="0" err="1"/>
              <a:t>Voltage</a:t>
            </a:r>
            <a:br>
              <a:rPr lang="sr-Latn-RS" dirty="0"/>
            </a:br>
            <a:r>
              <a:rPr lang="sr-Latn-RS" dirty="0"/>
              <a:t>- </a:t>
            </a:r>
            <a:r>
              <a:rPr lang="sr-Latn-RS" dirty="0" err="1"/>
              <a:t>Voltage</a:t>
            </a:r>
            <a:r>
              <a:rPr lang="sr-Latn-RS" dirty="0"/>
              <a:t> </a:t>
            </a:r>
            <a:r>
              <a:rPr lang="sr-Latn-RS" dirty="0" err="1"/>
              <a:t>change</a:t>
            </a:r>
            <a:r>
              <a:rPr lang="sr-Latn-RS" dirty="0"/>
              <a:t> </a:t>
            </a:r>
            <a:r>
              <a:rPr lang="sr-Latn-RS" dirty="0" err="1"/>
              <a:t>recorded</a:t>
            </a:r>
            <a:r>
              <a:rPr lang="sr-Latn-RS" dirty="0"/>
              <a:t> </a:t>
            </a:r>
            <a:r>
              <a:rPr lang="sr-Latn-RS" dirty="0">
                <a:sym typeface="Wingdings" pitchFamily="2" charset="2"/>
              </a:rPr>
              <a:t> </a:t>
            </a:r>
            <a:r>
              <a:rPr lang="sr-Latn-RS" dirty="0" err="1">
                <a:sym typeface="Wingdings" pitchFamily="2" charset="2"/>
              </a:rPr>
              <a:t>nucleotide</a:t>
            </a:r>
            <a:r>
              <a:rPr lang="sr-Latn-RS" dirty="0">
                <a:sym typeface="Wingdings" pitchFamily="2" charset="2"/>
              </a:rPr>
              <a:t> </a:t>
            </a:r>
            <a:r>
              <a:rPr lang="sr-Latn-RS" dirty="0" err="1">
                <a:sym typeface="Wingdings" pitchFamily="2" charset="2"/>
              </a:rPr>
              <a:t>was</a:t>
            </a:r>
            <a:r>
              <a:rPr lang="sr-Latn-RS" dirty="0">
                <a:sym typeface="Wingdings" pitchFamily="2" charset="2"/>
              </a:rPr>
              <a:t> </a:t>
            </a:r>
            <a:r>
              <a:rPr lang="sr-Latn-RS" dirty="0" err="1">
                <a:sym typeface="Wingdings" pitchFamily="2" charset="2"/>
              </a:rPr>
              <a:t>incorporated</a:t>
            </a:r>
            <a:br>
              <a:rPr lang="sr-Latn-RS" dirty="0">
                <a:sym typeface="Wingdings" pitchFamily="2" charset="2"/>
              </a:rPr>
            </a:br>
            <a:br>
              <a:rPr lang="sr-Latn-RS" dirty="0">
                <a:sym typeface="Wingdings" pitchFamily="2" charset="2"/>
              </a:rPr>
            </a:br>
            <a:r>
              <a:rPr lang="sr-Latn-RS" dirty="0">
                <a:sym typeface="Wingdings" pitchFamily="2" charset="2"/>
              </a:rPr>
              <a:t>- </a:t>
            </a:r>
            <a:r>
              <a:rPr lang="sr-Latn-RS" dirty="0" err="1">
                <a:sym typeface="Wingdings" pitchFamily="2" charset="2"/>
              </a:rPr>
              <a:t>process</a:t>
            </a:r>
            <a:r>
              <a:rPr lang="sr-Latn-RS" dirty="0">
                <a:sym typeface="Wingdings" pitchFamily="2" charset="2"/>
              </a:rPr>
              <a:t> is </a:t>
            </a:r>
            <a:r>
              <a:rPr lang="sr-Latn-RS" dirty="0" err="1">
                <a:sym typeface="Wingdings" pitchFamily="2" charset="2"/>
              </a:rPr>
              <a:t>repeated</a:t>
            </a:r>
            <a:r>
              <a:rPr lang="sr-Latn-RS" dirty="0">
                <a:sym typeface="Wingdings" pitchFamily="2" charset="2"/>
              </a:rPr>
              <a:t> </a:t>
            </a:r>
            <a:r>
              <a:rPr lang="sr-Latn-RS" dirty="0" err="1">
                <a:sym typeface="Wingdings" pitchFamily="2" charset="2"/>
              </a:rPr>
              <a:t>every</a:t>
            </a:r>
            <a:r>
              <a:rPr lang="sr-Latn-RS" dirty="0">
                <a:sym typeface="Wingdings" pitchFamily="2" charset="2"/>
              </a:rPr>
              <a:t> 15 </a:t>
            </a:r>
            <a:r>
              <a:rPr lang="sr-Latn-RS" dirty="0" err="1">
                <a:sym typeface="Wingdings" pitchFamily="2" charset="2"/>
              </a:rPr>
              <a:t>seconds</a:t>
            </a:r>
            <a:r>
              <a:rPr lang="sr-Latn-RS" dirty="0">
                <a:sym typeface="Wingdings" pitchFamily="2" charset="2"/>
              </a:rPr>
              <a:t> </a:t>
            </a:r>
            <a:r>
              <a:rPr lang="sr-Latn-RS" dirty="0" err="1">
                <a:sym typeface="Wingdings" pitchFamily="2" charset="2"/>
              </a:rPr>
              <a:t>with</a:t>
            </a:r>
            <a:r>
              <a:rPr lang="sr-Latn-RS" dirty="0">
                <a:sym typeface="Wingdings" pitchFamily="2" charset="2"/>
              </a:rPr>
              <a:t> a </a:t>
            </a:r>
            <a:r>
              <a:rPr lang="sr-Latn-RS" dirty="0" err="1">
                <a:sym typeface="Wingdings" pitchFamily="2" charset="2"/>
              </a:rPr>
              <a:t>different</a:t>
            </a:r>
            <a:r>
              <a:rPr lang="sr-Latn-RS" dirty="0">
                <a:sym typeface="Wingdings" pitchFamily="2" charset="2"/>
              </a:rPr>
              <a:t> </a:t>
            </a:r>
            <a:r>
              <a:rPr lang="sr-Latn-RS" dirty="0" err="1">
                <a:sym typeface="Wingdings" pitchFamily="2" charset="2"/>
              </a:rPr>
              <a:t>nucleotide</a:t>
            </a:r>
            <a:r>
              <a:rPr lang="sr-Latn-RS" dirty="0">
                <a:sym typeface="Wingdings" pitchFamily="2" charset="2"/>
              </a:rPr>
              <a:t> </a:t>
            </a:r>
            <a:r>
              <a:rPr lang="sr-Latn-RS" dirty="0" err="1">
                <a:sym typeface="Wingdings" pitchFamily="2" charset="2"/>
              </a:rPr>
              <a:t>washing</a:t>
            </a:r>
            <a:r>
              <a:rPr lang="sr-Latn-RS" dirty="0">
                <a:sym typeface="Wingdings" pitchFamily="2" charset="2"/>
              </a:rPr>
              <a:t> </a:t>
            </a:r>
            <a:r>
              <a:rPr lang="sr-Latn-RS" dirty="0" err="1">
                <a:sym typeface="Wingdings" pitchFamily="2" charset="2"/>
              </a:rPr>
              <a:t>over</a:t>
            </a:r>
            <a:r>
              <a:rPr lang="sr-Latn-RS" dirty="0">
                <a:sym typeface="Wingdings" pitchFamily="2" charset="2"/>
              </a:rPr>
              <a:t> </a:t>
            </a:r>
            <a:r>
              <a:rPr lang="sr-Latn-RS" dirty="0" err="1">
                <a:sym typeface="Wingdings" pitchFamily="2" charset="2"/>
              </a:rPr>
              <a:t>the</a:t>
            </a:r>
            <a:r>
              <a:rPr lang="sr-Latn-RS" dirty="0">
                <a:sym typeface="Wingdings" pitchFamily="2" charset="2"/>
              </a:rPr>
              <a:t> </a:t>
            </a:r>
            <a:r>
              <a:rPr lang="sr-Latn-RS" dirty="0" err="1">
                <a:sym typeface="Wingdings" pitchFamily="2" charset="2"/>
              </a:rPr>
              <a:t>chip</a:t>
            </a:r>
            <a:endParaRPr lang="sr-Latn-RS" dirty="0">
              <a:sym typeface="Wingdings" pitchFamily="2" charset="2"/>
            </a:endParaRPr>
          </a:p>
          <a:p>
            <a:pPr>
              <a:lnSpc>
                <a:spcPct val="150000"/>
              </a:lnSpc>
            </a:pPr>
            <a:r>
              <a:rPr lang="sr-Latn-RS" dirty="0" err="1">
                <a:sym typeface="Wingdings" pitchFamily="2" charset="2"/>
              </a:rPr>
              <a:t>Application</a:t>
            </a:r>
            <a:r>
              <a:rPr lang="sr-Latn-RS" dirty="0">
                <a:sym typeface="Wingdings" pitchFamily="2" charset="2"/>
              </a:rPr>
              <a:t> : </a:t>
            </a:r>
            <a:r>
              <a:rPr lang="sr-Latn-RS" dirty="0" err="1">
                <a:sym typeface="Wingdings" pitchFamily="2" charset="2"/>
              </a:rPr>
              <a:t>whole</a:t>
            </a:r>
            <a:r>
              <a:rPr lang="sr-Latn-RS" dirty="0">
                <a:sym typeface="Wingdings" pitchFamily="2" charset="2"/>
              </a:rPr>
              <a:t> </a:t>
            </a:r>
            <a:r>
              <a:rPr lang="sr-Latn-RS" dirty="0" err="1">
                <a:sym typeface="Wingdings" pitchFamily="2" charset="2"/>
              </a:rPr>
              <a:t>genome</a:t>
            </a:r>
            <a:r>
              <a:rPr lang="sr-Latn-RS" dirty="0">
                <a:sym typeface="Wingdings" pitchFamily="2" charset="2"/>
              </a:rPr>
              <a:t> </a:t>
            </a:r>
            <a:r>
              <a:rPr lang="sr-Latn-RS" dirty="0" err="1">
                <a:sym typeface="Wingdings" pitchFamily="2" charset="2"/>
              </a:rPr>
              <a:t>sequencing</a:t>
            </a:r>
            <a:r>
              <a:rPr lang="sr-Latn-RS" dirty="0">
                <a:sym typeface="Wingdings" pitchFamily="2" charset="2"/>
              </a:rPr>
              <a:t>, </a:t>
            </a:r>
            <a:r>
              <a:rPr lang="sr-Latn-RS" dirty="0" err="1">
                <a:sym typeface="Wingdings" pitchFamily="2" charset="2"/>
              </a:rPr>
              <a:t>identifying</a:t>
            </a:r>
            <a:r>
              <a:rPr lang="sr-Latn-RS" dirty="0">
                <a:sym typeface="Wingdings" pitchFamily="2" charset="2"/>
              </a:rPr>
              <a:t> </a:t>
            </a:r>
            <a:r>
              <a:rPr lang="sr-Latn-RS" dirty="0" err="1">
                <a:sym typeface="Wingdings" pitchFamily="2" charset="2"/>
              </a:rPr>
              <a:t>association</a:t>
            </a:r>
            <a:r>
              <a:rPr lang="sr-Latn-RS" dirty="0">
                <a:sym typeface="Wingdings" pitchFamily="2" charset="2"/>
              </a:rPr>
              <a:t> </a:t>
            </a:r>
            <a:r>
              <a:rPr lang="sr-Latn-RS" dirty="0" err="1">
                <a:sym typeface="Wingdings" pitchFamily="2" charset="2"/>
              </a:rPr>
              <a:t>of</a:t>
            </a:r>
            <a:r>
              <a:rPr lang="sr-Latn-RS" dirty="0">
                <a:sym typeface="Wingdings" pitchFamily="2" charset="2"/>
              </a:rPr>
              <a:t> </a:t>
            </a:r>
            <a:r>
              <a:rPr lang="sr-Latn-RS" dirty="0" err="1">
                <a:sym typeface="Wingdings" pitchFamily="2" charset="2"/>
              </a:rPr>
              <a:t>genomic</a:t>
            </a:r>
            <a:r>
              <a:rPr lang="sr-Latn-RS" dirty="0">
                <a:sym typeface="Wingdings" pitchFamily="2" charset="2"/>
              </a:rPr>
              <a:t> </a:t>
            </a:r>
            <a:r>
              <a:rPr lang="sr-Latn-RS" dirty="0" err="1">
                <a:sym typeface="Wingdings" pitchFamily="2" charset="2"/>
              </a:rPr>
              <a:t>variations</a:t>
            </a:r>
            <a:r>
              <a:rPr lang="sr-Latn-RS" dirty="0">
                <a:sym typeface="Wingdings" pitchFamily="2" charset="2"/>
              </a:rPr>
              <a:t> </a:t>
            </a:r>
            <a:r>
              <a:rPr lang="sr-Latn-RS" dirty="0" err="1">
                <a:sym typeface="Wingdings" pitchFamily="2" charset="2"/>
              </a:rPr>
              <a:t>with</a:t>
            </a:r>
            <a:r>
              <a:rPr lang="sr-Latn-RS" dirty="0">
                <a:sym typeface="Wingdings" pitchFamily="2" charset="2"/>
              </a:rPr>
              <a:t> </a:t>
            </a:r>
            <a:r>
              <a:rPr lang="sr-Latn-RS" dirty="0" err="1">
                <a:sym typeface="Wingdings" pitchFamily="2" charset="2"/>
              </a:rPr>
              <a:t>different</a:t>
            </a:r>
            <a:r>
              <a:rPr lang="sr-Latn-RS" dirty="0">
                <a:sym typeface="Wingdings" pitchFamily="2" charset="2"/>
              </a:rPr>
              <a:t> </a:t>
            </a:r>
            <a:r>
              <a:rPr lang="sr-Latn-RS" dirty="0" err="1">
                <a:sym typeface="Wingdings" pitchFamily="2" charset="2"/>
              </a:rPr>
              <a:t>diseases</a:t>
            </a:r>
            <a:r>
              <a:rPr lang="sr-Latn-RS" dirty="0">
                <a:sym typeface="Wingdings" pitchFamily="2" charset="2"/>
              </a:rPr>
              <a:t>, </a:t>
            </a:r>
            <a:r>
              <a:rPr lang="sr-Latn-RS" dirty="0" err="1">
                <a:sym typeface="Wingdings" pitchFamily="2" charset="2"/>
              </a:rPr>
              <a:t>targeted</a:t>
            </a:r>
            <a:endParaRPr lang="sr-Latn-RS" dirty="0">
              <a:sym typeface="Wingdings" pitchFamily="2" charset="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C46095-63B8-DC4B-A77C-E4B37024A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9867" y="3069545"/>
            <a:ext cx="6604000" cy="3788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241217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{87D9BE01-4977-844E-9382-FA4387B216B4}tf10001060</Template>
  <TotalTime>24</TotalTime>
  <Words>53</Words>
  <Application>Microsoft Macintosh PowerPoint</Application>
  <PresentationFormat>Widescreen</PresentationFormat>
  <Paragraphs>12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Trebuchet MS</vt:lpstr>
      <vt:lpstr>Wingdings</vt:lpstr>
      <vt:lpstr>Wingdings 3</vt:lpstr>
      <vt:lpstr>Facet</vt:lpstr>
      <vt:lpstr>Ionic semiconductor sequencing (Iontorrent)</vt:lpstr>
      <vt:lpstr>Ion proton semiconductor sequencer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Ionic semiconductor sequencing (Iontorrent)</dc:title>
  <dc:creator>Adriana Ključarić</dc:creator>
  <cp:lastModifiedBy>Adriana Ključarić</cp:lastModifiedBy>
  <cp:revision>5</cp:revision>
  <dcterms:created xsi:type="dcterms:W3CDTF">2020-01-09T17:36:57Z</dcterms:created>
  <dcterms:modified xsi:type="dcterms:W3CDTF">2020-01-09T18:23:41Z</dcterms:modified>
</cp:coreProperties>
</file>