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03"/>
    <p:restoredTop sz="94683"/>
  </p:normalViewPr>
  <p:slideViewPr>
    <p:cSldViewPr snapToGrid="0" snapToObjects="1">
      <p:cViewPr>
        <p:scale>
          <a:sx n="88" d="100"/>
          <a:sy n="88" d="100"/>
        </p:scale>
        <p:origin x="248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3E06-38D2-D14E-B5C4-3677F7B93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F2FFF-7E74-5D40-BF18-300AF5DA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6A4D5-B182-D346-A4E4-1467B6C8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314C4-24CC-6546-AD1A-6E99A27C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352D5-FAA6-9544-B734-871E71CF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708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6227-34FA-8B40-AFD4-98ADB495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C2188-31DE-D04C-BDB5-76B88C366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EEB7B-D56C-F44C-8B6B-FEE65B16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1A0CC-801A-E749-A55A-BC9F214D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B7115-312B-9E4A-9C4A-0A3EE6FA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903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962A1-4F3B-5945-A9D8-460983C1F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033AD-5D78-D046-8C30-39CB3D505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44F42-5B20-214A-B053-EC552E63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4B06-036A-884E-8918-DF5E7BD0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67AE-41AB-9445-92CC-827B1A6F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557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4AA2-F15D-0D45-BC1C-CF954815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21381-1B25-BC43-9048-49FEF89C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99CC-D837-3744-93D0-1EEC2664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2908-8B87-2C48-95E3-ACE8E4C6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96C2F-2B3F-1548-BA79-90C5CAAF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248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981B-5E1D-4445-86D4-BE07FDEB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01A85-EE29-524A-BEBE-9D0939E0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4E91-0BA4-344F-9803-EBEBAA44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BAED-61C5-9440-9CF1-CEC4B9A2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07B0F-C9A3-9C4D-AD4D-5DBCBCE4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757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1310-64FD-8145-8AAB-490481EB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3EE37-8F6A-0745-AF3F-F66CC8367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3058F-0F1C-FA43-9C97-BB940A5B3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D742-B0DA-DC4F-B658-5C2B6BA7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28900-40FC-BD42-9445-3930362C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DA889-5792-3040-8CB9-F56157BE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8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766F-7005-DD4D-8125-58A03F59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F622-A187-C643-A425-EA8824534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E9A1-5090-3F4A-9BE5-D26D8A68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89CE-8218-DB45-A475-A5D67D12A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01C12-6B56-1643-83F7-688768882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44CB2-5159-A044-AB31-4978D79B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928E1-8D3F-B242-9D73-5D1FAC95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A5F8C-A267-CE4F-815D-B5272C5D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05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513F-715C-034D-9A4D-1706EB9F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3988A-12F8-404C-BDB9-4CDA4ABB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E20C5-FE2E-3143-8040-CDB08E79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A30F-C734-8F4C-9B74-9103EA8F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70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D77E4-4CC5-544D-A44E-726FA78F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A6B09-1F8B-8D47-B98A-5F1A28F6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048DA-75B3-5E4A-81EA-BF8966F7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828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6F26-4B83-654D-987F-AADF7F6F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906B-E366-854A-96C1-C95E932FB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5966D-BC7B-1942-9C9C-A1DD8F3F5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5A056-33F5-B749-B858-7ED69898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E066-C9DD-104F-8A8E-AB913FE9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4BAA2-2BF5-9E4C-91EC-03E44A4A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062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19D1-B5D9-8146-80ED-BD4226E7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AE27A-32FD-0842-B035-2AEB198FC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89003-D1E8-C24D-89F7-278C95372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3A121-F473-7B48-8758-2CB88520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09EA1-AF55-3D41-97B5-DD44740B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050BC-4314-3B49-827D-94BA19C0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882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C0E9D-5998-514D-B4AE-211AD03B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DD6A5-51F2-E043-A556-0E7865BCB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ED880-DA1B-3945-AEE4-59AD334E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C55D-0056-4E49-BC16-C4FE092274DD}" type="datetimeFigureOut">
              <a:rPr lang="sr-Latn-RS" smtClean="0"/>
              <a:t>29.1.20.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27988-9E04-6043-8414-2B0DCD1CC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B159C-E4BA-DD43-AC6B-3EA7BDDB7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73A2F-759D-3C4B-9622-24F4982C05B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128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99E5-EC79-3F43-A443-21F9D576B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CRISPR- </a:t>
            </a:r>
            <a:r>
              <a:rPr lang="sr-Latn-RS" dirty="0" err="1"/>
              <a:t>Cas</a:t>
            </a:r>
            <a:r>
              <a:rPr lang="sr-Latn-RS" dirty="0"/>
              <a:t>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5D677-EE1C-2240-806A-072660004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Adriana Ključarić</a:t>
            </a:r>
          </a:p>
        </p:txBody>
      </p:sp>
    </p:spTree>
    <p:extLst>
      <p:ext uri="{BB962C8B-B14F-4D97-AF65-F5344CB8AC3E}">
        <p14:creationId xmlns:p14="http://schemas.microsoft.com/office/powerpoint/2010/main" val="376344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FA5FBB-5352-5340-A307-E81C2999F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5907"/>
            <a:ext cx="7172740" cy="4762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E1B5E-8D40-F748-81C6-97B277E3C2EF}"/>
              </a:ext>
            </a:extLst>
          </p:cNvPr>
          <p:cNvSpPr txBox="1"/>
          <p:nvPr/>
        </p:nvSpPr>
        <p:spPr>
          <a:xfrm>
            <a:off x="579782" y="5302106"/>
            <a:ext cx="573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CRISPR </a:t>
            </a:r>
            <a:r>
              <a:rPr lang="sr-Latn-RS" dirty="0" err="1"/>
              <a:t>cascade</a:t>
            </a:r>
            <a:r>
              <a:rPr lang="sr-Latn-RS" dirty="0"/>
              <a:t> protein (</a:t>
            </a:r>
            <a:r>
              <a:rPr lang="sr-Latn-RS" dirty="0" err="1"/>
              <a:t>cyan</a:t>
            </a:r>
            <a:r>
              <a:rPr lang="sr-Latn-RS" dirty="0"/>
              <a:t>) </a:t>
            </a:r>
            <a:r>
              <a:rPr lang="sr-Latn-RS" dirty="0" err="1"/>
              <a:t>bound</a:t>
            </a:r>
            <a:r>
              <a:rPr lang="sr-Latn-RS" dirty="0"/>
              <a:t> to CRISPR RNA (</a:t>
            </a:r>
            <a:r>
              <a:rPr lang="sr-Latn-RS" dirty="0" err="1"/>
              <a:t>green</a:t>
            </a:r>
            <a:r>
              <a:rPr lang="sr-Latn-RS" dirty="0"/>
              <a:t>)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phage</a:t>
            </a:r>
            <a:r>
              <a:rPr lang="sr-Latn-RS" dirty="0"/>
              <a:t> DNA (red)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DC8B8-0C93-EF43-863B-BD66908527A1}"/>
              </a:ext>
            </a:extLst>
          </p:cNvPr>
          <p:cNvSpPr txBox="1"/>
          <p:nvPr/>
        </p:nvSpPr>
        <p:spPr>
          <a:xfrm>
            <a:off x="7175148" y="1000269"/>
            <a:ext cx="4512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CRISPR - </a:t>
            </a:r>
            <a:r>
              <a:rPr lang="sr-Latn-RS" dirty="0" err="1"/>
              <a:t>clustered</a:t>
            </a:r>
            <a:r>
              <a:rPr lang="sr-Latn-RS" dirty="0"/>
              <a:t> </a:t>
            </a:r>
            <a:r>
              <a:rPr lang="sr-Latn-RS" dirty="0" err="1"/>
              <a:t>regularly</a:t>
            </a:r>
            <a:r>
              <a:rPr lang="sr-Latn-RS" dirty="0"/>
              <a:t> </a:t>
            </a:r>
            <a:r>
              <a:rPr lang="sr-Latn-RS" dirty="0" err="1"/>
              <a:t>interspaced</a:t>
            </a:r>
            <a:r>
              <a:rPr lang="sr-Latn-RS" dirty="0"/>
              <a:t> </a:t>
            </a:r>
            <a:r>
              <a:rPr lang="sr-Latn-RS" dirty="0" err="1"/>
              <a:t>short</a:t>
            </a:r>
            <a:r>
              <a:rPr lang="sr-Latn-RS" dirty="0"/>
              <a:t> </a:t>
            </a:r>
            <a:r>
              <a:rPr lang="sr-Latn-RS" dirty="0" err="1"/>
              <a:t>polindromic</a:t>
            </a:r>
            <a:r>
              <a:rPr lang="sr-Latn-RS" dirty="0"/>
              <a:t> </a:t>
            </a:r>
            <a:r>
              <a:rPr lang="sr-Latn-RS" dirty="0" err="1"/>
              <a:t>repeats</a:t>
            </a:r>
            <a:r>
              <a:rPr lang="sr-Latn-RS" dirty="0"/>
              <a:t>.</a:t>
            </a:r>
            <a:br>
              <a:rPr lang="sr-Latn-RS" dirty="0"/>
            </a:br>
            <a:br>
              <a:rPr lang="sr-Latn-RS" dirty="0"/>
            </a:br>
            <a:r>
              <a:rPr lang="sr-Latn-RS" dirty="0"/>
              <a:t>( </a:t>
            </a:r>
            <a:r>
              <a:rPr lang="sr-Latn-RS" dirty="0" err="1"/>
              <a:t>family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DNA </a:t>
            </a:r>
            <a:r>
              <a:rPr lang="sr-Latn-RS" dirty="0" err="1"/>
              <a:t>sequences</a:t>
            </a:r>
            <a:r>
              <a:rPr lang="sr-Latn-RS" dirty="0"/>
              <a:t> </a:t>
            </a:r>
            <a:r>
              <a:rPr lang="sr-Latn-RS" dirty="0" err="1"/>
              <a:t>found</a:t>
            </a:r>
            <a:r>
              <a:rPr lang="sr-Latn-RS" dirty="0"/>
              <a:t> </a:t>
            </a:r>
            <a:r>
              <a:rPr lang="sr-Latn-RS" dirty="0" err="1"/>
              <a:t>within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genomes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prokaryotic</a:t>
            </a:r>
            <a:r>
              <a:rPr lang="sr-Latn-RS" dirty="0"/>
              <a:t> </a:t>
            </a:r>
            <a:r>
              <a:rPr lang="sr-Latn-RS" dirty="0" err="1"/>
              <a:t>organisms</a:t>
            </a:r>
            <a:r>
              <a:rPr lang="sr-Latn-RS" dirty="0"/>
              <a:t> </a:t>
            </a:r>
            <a:r>
              <a:rPr lang="sr-Latn-RS" dirty="0" err="1"/>
              <a:t>such</a:t>
            </a:r>
            <a:r>
              <a:rPr lang="sr-Latn-RS" dirty="0"/>
              <a:t> as </a:t>
            </a:r>
            <a:r>
              <a:rPr lang="sr-Latn-RS" dirty="0" err="1"/>
              <a:t>bateria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archaea</a:t>
            </a:r>
            <a:r>
              <a:rPr lang="sr-Latn-RS" dirty="0"/>
              <a:t>)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4219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64EB56-9C15-6C4D-895D-FBC5C92C5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700AD-14A6-484E-A952-C4C28C63F4ED}"/>
              </a:ext>
            </a:extLst>
          </p:cNvPr>
          <p:cNvSpPr txBox="1"/>
          <p:nvPr/>
        </p:nvSpPr>
        <p:spPr>
          <a:xfrm>
            <a:off x="7549626" y="1133059"/>
            <a:ext cx="4019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/>
              <a:t>Cas</a:t>
            </a:r>
            <a:r>
              <a:rPr lang="sr-Latn-RS" b="1" dirty="0"/>
              <a:t> 9 </a:t>
            </a:r>
            <a:r>
              <a:rPr lang="sr-Latn-RS" dirty="0"/>
              <a:t>( </a:t>
            </a:r>
            <a:r>
              <a:rPr lang="sr-Latn-RS" b="1" dirty="0" err="1"/>
              <a:t>C</a:t>
            </a:r>
            <a:r>
              <a:rPr lang="sr-Latn-RS" dirty="0" err="1"/>
              <a:t>rispr</a:t>
            </a:r>
            <a:r>
              <a:rPr lang="sr-Latn-RS" dirty="0"/>
              <a:t> </a:t>
            </a:r>
            <a:r>
              <a:rPr lang="sr-Latn-RS" b="1" dirty="0" err="1"/>
              <a:t>as</a:t>
            </a:r>
            <a:r>
              <a:rPr lang="sr-Latn-RS" dirty="0" err="1"/>
              <a:t>sociated</a:t>
            </a:r>
            <a:r>
              <a:rPr lang="sr-Latn-RS" dirty="0"/>
              <a:t> protein </a:t>
            </a:r>
            <a:r>
              <a:rPr lang="sr-Latn-RS" b="1" dirty="0"/>
              <a:t>9</a:t>
            </a:r>
            <a:r>
              <a:rPr lang="sr-Latn-RS" dirty="0"/>
              <a:t>)</a:t>
            </a:r>
            <a:br>
              <a:rPr lang="sr-Latn-RS" dirty="0"/>
            </a:br>
            <a:br>
              <a:rPr lang="sr-Latn-RS" dirty="0"/>
            </a:br>
            <a:r>
              <a:rPr lang="sr-Latn-RS" dirty="0"/>
              <a:t>-( protein </a:t>
            </a:r>
            <a:r>
              <a:rPr lang="sr-Latn-RS" dirty="0" err="1"/>
              <a:t>which</a:t>
            </a:r>
            <a:r>
              <a:rPr lang="sr-Latn-RS" dirty="0"/>
              <a:t> </a:t>
            </a:r>
            <a:r>
              <a:rPr lang="sr-Latn-RS" dirty="0" err="1"/>
              <a:t>plays</a:t>
            </a:r>
            <a:r>
              <a:rPr lang="sr-Latn-RS" dirty="0"/>
              <a:t> a </a:t>
            </a:r>
            <a:r>
              <a:rPr lang="sr-Latn-RS" dirty="0" err="1"/>
              <a:t>vital</a:t>
            </a:r>
            <a:r>
              <a:rPr lang="sr-Latn-RS" dirty="0"/>
              <a:t> role in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immunological</a:t>
            </a:r>
            <a:r>
              <a:rPr lang="sr-Latn-RS" dirty="0"/>
              <a:t> </a:t>
            </a:r>
            <a:r>
              <a:rPr lang="sr-Latn-RS" dirty="0" err="1"/>
              <a:t>defense</a:t>
            </a:r>
            <a:r>
              <a:rPr lang="sr-Latn-RS" dirty="0"/>
              <a:t> </a:t>
            </a:r>
            <a:r>
              <a:rPr lang="sr-Latn-RS" dirty="0" err="1"/>
              <a:t>iof</a:t>
            </a:r>
            <a:r>
              <a:rPr lang="sr-Latn-RS" dirty="0"/>
              <a:t> </a:t>
            </a:r>
            <a:r>
              <a:rPr lang="sr-Latn-RS" dirty="0" err="1"/>
              <a:t>certain</a:t>
            </a:r>
            <a:r>
              <a:rPr lang="sr-Latn-RS" dirty="0"/>
              <a:t> </a:t>
            </a:r>
            <a:r>
              <a:rPr lang="sr-Latn-RS" dirty="0" err="1"/>
              <a:t>bacteria</a:t>
            </a:r>
            <a:r>
              <a:rPr lang="sr-Latn-RS" dirty="0"/>
              <a:t> </a:t>
            </a:r>
            <a:r>
              <a:rPr lang="sr-Latn-RS" dirty="0" err="1"/>
              <a:t>against</a:t>
            </a:r>
            <a:r>
              <a:rPr lang="sr-Latn-RS" dirty="0"/>
              <a:t> DNA </a:t>
            </a:r>
            <a:r>
              <a:rPr lang="sr-Latn-RS" dirty="0" err="1"/>
              <a:t>viruses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plasmids</a:t>
            </a:r>
            <a:r>
              <a:rPr lang="sr-Latn-R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634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BD07-9D46-D243-92BC-D2F45D3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Methodology</a:t>
            </a:r>
            <a:r>
              <a:rPr lang="sr-Latn-R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F8E39-4FF4-0B40-BB6B-596A2E6D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CRISPR gene </a:t>
            </a:r>
            <a:r>
              <a:rPr lang="hr-HR" dirty="0" err="1"/>
              <a:t>editing</a:t>
            </a:r>
            <a:r>
              <a:rPr lang="hr-HR" dirty="0"/>
              <a:t> </a:t>
            </a:r>
            <a:r>
              <a:rPr lang="hr-HR" dirty="0" err="1"/>
              <a:t>is</a:t>
            </a:r>
            <a:r>
              <a:rPr lang="hr-HR" dirty="0"/>
              <a:t> a </a:t>
            </a:r>
            <a:r>
              <a:rPr lang="hr-HR" dirty="0" err="1"/>
              <a:t>genetic</a:t>
            </a:r>
            <a:r>
              <a:rPr lang="hr-HR" dirty="0"/>
              <a:t> </a:t>
            </a:r>
            <a:r>
              <a:rPr lang="hr-HR" dirty="0" err="1"/>
              <a:t>engineering</a:t>
            </a:r>
            <a:r>
              <a:rPr lang="hr-HR" dirty="0"/>
              <a:t> </a:t>
            </a:r>
            <a:r>
              <a:rPr lang="hr-HR" dirty="0" err="1"/>
              <a:t>technique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molecular</a:t>
            </a:r>
            <a:r>
              <a:rPr lang="hr-HR" dirty="0"/>
              <a:t> </a:t>
            </a:r>
            <a:r>
              <a:rPr lang="hr-HR" dirty="0" err="1"/>
              <a:t>biology</a:t>
            </a:r>
            <a:r>
              <a:rPr lang="hr-HR" dirty="0"/>
              <a:t> 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 </a:t>
            </a:r>
            <a:r>
              <a:rPr lang="hr-HR" dirty="0" err="1"/>
              <a:t>genomes</a:t>
            </a:r>
            <a:r>
              <a:rPr lang="hr-HR" dirty="0"/>
              <a:t> 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living</a:t>
            </a:r>
            <a:r>
              <a:rPr lang="hr-HR" dirty="0"/>
              <a:t> </a:t>
            </a:r>
            <a:r>
              <a:rPr lang="hr-HR" dirty="0" err="1"/>
              <a:t>organisms</a:t>
            </a:r>
            <a:r>
              <a:rPr lang="hr-HR" dirty="0"/>
              <a:t>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modified</a:t>
            </a:r>
            <a:endParaRPr lang="hr-HR" dirty="0"/>
          </a:p>
          <a:p>
            <a:r>
              <a:rPr lang="hr-HR" dirty="0" err="1"/>
              <a:t>Based</a:t>
            </a:r>
            <a:r>
              <a:rPr lang="hr-HR" dirty="0"/>
              <a:t> on </a:t>
            </a:r>
            <a:r>
              <a:rPr lang="hr-HR" dirty="0" err="1"/>
              <a:t>simplified</a:t>
            </a:r>
            <a:r>
              <a:rPr lang="hr-HR" dirty="0"/>
              <a:t> </a:t>
            </a:r>
            <a:r>
              <a:rPr lang="hr-HR" dirty="0" err="1"/>
              <a:t>version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bacterial</a:t>
            </a:r>
            <a:r>
              <a:rPr lang="hr-HR" dirty="0"/>
              <a:t> CRISPR- Cas9 </a:t>
            </a:r>
            <a:r>
              <a:rPr lang="hr-HR" dirty="0" err="1"/>
              <a:t>antiviral</a:t>
            </a:r>
            <a:br>
              <a:rPr lang="hr-HR" dirty="0"/>
            </a:br>
            <a:r>
              <a:rPr lang="hr-HR" dirty="0" err="1"/>
              <a:t>defense</a:t>
            </a:r>
            <a:r>
              <a:rPr lang="hr-HR" dirty="0"/>
              <a:t> system</a:t>
            </a:r>
          </a:p>
          <a:p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delivering</a:t>
            </a:r>
            <a:r>
              <a:rPr lang="hr-HR" dirty="0"/>
              <a:t> Cas9 </a:t>
            </a:r>
            <a:r>
              <a:rPr lang="hr-HR" dirty="0" err="1"/>
              <a:t>nuclease</a:t>
            </a:r>
            <a:r>
              <a:rPr lang="hr-HR" dirty="0"/>
              <a:t> </a:t>
            </a:r>
            <a:r>
              <a:rPr lang="hr-HR" dirty="0" err="1"/>
              <a:t>complexed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synthetic</a:t>
            </a:r>
            <a:r>
              <a:rPr lang="hr-HR" dirty="0"/>
              <a:t> </a:t>
            </a:r>
            <a:r>
              <a:rPr lang="hr-HR" dirty="0" err="1"/>
              <a:t>guide</a:t>
            </a:r>
            <a:r>
              <a:rPr lang="hr-HR" dirty="0"/>
              <a:t> RNA (</a:t>
            </a:r>
            <a:r>
              <a:rPr lang="hr-HR" dirty="0" err="1"/>
              <a:t>gRNA</a:t>
            </a:r>
            <a:r>
              <a:rPr lang="hr-HR" dirty="0"/>
              <a:t>) </a:t>
            </a:r>
            <a:r>
              <a:rPr lang="hr-HR" dirty="0" err="1"/>
              <a:t>intoa</a:t>
            </a:r>
            <a:r>
              <a:rPr lang="hr-HR" dirty="0"/>
              <a:t> </a:t>
            </a:r>
            <a:r>
              <a:rPr lang="hr-HR" dirty="0" err="1"/>
              <a:t>cell</a:t>
            </a:r>
            <a:r>
              <a:rPr lang="hr-HR" dirty="0"/>
              <a:t> </a:t>
            </a:r>
            <a:r>
              <a:rPr lang="hr-HR" dirty="0">
                <a:sym typeface="Wingdings" pitchFamily="2" charset="2"/>
              </a:rPr>
              <a:t> </a:t>
            </a:r>
            <a:r>
              <a:rPr lang="hr-HR" dirty="0" err="1">
                <a:sym typeface="Wingdings" pitchFamily="2" charset="2"/>
              </a:rPr>
              <a:t>cell’s</a:t>
            </a:r>
            <a:r>
              <a:rPr lang="hr-HR" dirty="0">
                <a:sym typeface="Wingdings" pitchFamily="2" charset="2"/>
              </a:rPr>
              <a:t> genome </a:t>
            </a:r>
            <a:r>
              <a:rPr lang="hr-HR" dirty="0" err="1">
                <a:sym typeface="Wingdings" pitchFamily="2" charset="2"/>
              </a:rPr>
              <a:t>can</a:t>
            </a:r>
            <a:r>
              <a:rPr lang="hr-HR" dirty="0">
                <a:sym typeface="Wingdings" pitchFamily="2" charset="2"/>
              </a:rPr>
              <a:t> </a:t>
            </a:r>
            <a:r>
              <a:rPr lang="hr-HR" dirty="0" err="1">
                <a:sym typeface="Wingdings" pitchFamily="2" charset="2"/>
              </a:rPr>
              <a:t>be</a:t>
            </a:r>
            <a:r>
              <a:rPr lang="hr-HR" dirty="0">
                <a:sym typeface="Wingdings" pitchFamily="2" charset="2"/>
              </a:rPr>
              <a:t> </a:t>
            </a:r>
            <a:r>
              <a:rPr lang="hr-HR" dirty="0" err="1">
                <a:sym typeface="Wingdings" pitchFamily="2" charset="2"/>
              </a:rPr>
              <a:t>cut</a:t>
            </a:r>
            <a:r>
              <a:rPr lang="hr-HR" dirty="0">
                <a:sym typeface="Wingdings" pitchFamily="2" charset="2"/>
              </a:rPr>
              <a:t> at a </a:t>
            </a:r>
            <a:r>
              <a:rPr lang="hr-HR" dirty="0" err="1">
                <a:sym typeface="Wingdings" pitchFamily="2" charset="2"/>
              </a:rPr>
              <a:t>desired</a:t>
            </a:r>
            <a:r>
              <a:rPr lang="hr-HR" dirty="0">
                <a:sym typeface="Wingdings" pitchFamily="2" charset="2"/>
              </a:rPr>
              <a:t> </a:t>
            </a:r>
            <a:r>
              <a:rPr lang="hr-HR" dirty="0" err="1">
                <a:sym typeface="Wingdings" pitchFamily="2" charset="2"/>
              </a:rPr>
              <a:t>location</a:t>
            </a:r>
            <a:r>
              <a:rPr lang="hr-HR" dirty="0">
                <a:sym typeface="Wingdings" pitchFamily="2" charset="2"/>
              </a:rPr>
              <a:t>  </a:t>
            </a:r>
            <a:r>
              <a:rPr lang="hr-HR" dirty="0" err="1">
                <a:sym typeface="Wingdings" pitchFamily="2" charset="2"/>
              </a:rPr>
              <a:t>allowing</a:t>
            </a:r>
            <a:r>
              <a:rPr lang="hr-HR" dirty="0">
                <a:sym typeface="Wingdings" pitchFamily="2" charset="2"/>
              </a:rPr>
              <a:t> </a:t>
            </a:r>
            <a:r>
              <a:rPr lang="hr-HR" dirty="0" err="1">
                <a:sym typeface="Wingdings" pitchFamily="2" charset="2"/>
              </a:rPr>
              <a:t>existing</a:t>
            </a:r>
            <a:r>
              <a:rPr lang="hr-HR" dirty="0">
                <a:sym typeface="Wingdings" pitchFamily="2" charset="2"/>
              </a:rPr>
              <a:t> </a:t>
            </a:r>
            <a:r>
              <a:rPr lang="hr-HR" dirty="0" err="1">
                <a:sym typeface="Wingdings" pitchFamily="2" charset="2"/>
              </a:rPr>
              <a:t>genes</a:t>
            </a:r>
            <a:r>
              <a:rPr lang="hr-HR" dirty="0">
                <a:sym typeface="Wingdings" pitchFamily="2" charset="2"/>
              </a:rPr>
              <a:t> to </a:t>
            </a:r>
            <a:r>
              <a:rPr lang="hr-HR" dirty="0" err="1">
                <a:sym typeface="Wingdings" pitchFamily="2" charset="2"/>
              </a:rPr>
              <a:t>be</a:t>
            </a:r>
            <a:r>
              <a:rPr lang="hr-HR" dirty="0">
                <a:sym typeface="Wingdings" pitchFamily="2" charset="2"/>
              </a:rPr>
              <a:t> </a:t>
            </a:r>
            <a:r>
              <a:rPr lang="hr-HR" dirty="0" err="1">
                <a:sym typeface="Wingdings" pitchFamily="2" charset="2"/>
              </a:rPr>
              <a:t>removed</a:t>
            </a:r>
            <a:r>
              <a:rPr lang="hr-HR" dirty="0">
                <a:sym typeface="Wingdings" pitchFamily="2" charset="2"/>
              </a:rPr>
              <a:t> and0or </a:t>
            </a:r>
            <a:r>
              <a:rPr lang="hr-HR" dirty="0" err="1">
                <a:sym typeface="Wingdings" pitchFamily="2" charset="2"/>
              </a:rPr>
              <a:t>new</a:t>
            </a:r>
            <a:r>
              <a:rPr lang="hr-HR" dirty="0">
                <a:sym typeface="Wingdings" pitchFamily="2" charset="2"/>
              </a:rPr>
              <a:t> </a:t>
            </a:r>
            <a:r>
              <a:rPr lang="hr-HR" dirty="0" err="1">
                <a:sym typeface="Wingdings" pitchFamily="2" charset="2"/>
              </a:rPr>
              <a:t>ones</a:t>
            </a:r>
            <a:r>
              <a:rPr lang="hr-HR" dirty="0">
                <a:sym typeface="Wingdings" pitchFamily="2" charset="2"/>
              </a:rPr>
              <a:t> </a:t>
            </a:r>
            <a:r>
              <a:rPr lang="hr-HR" dirty="0" err="1">
                <a:sym typeface="Wingdings" pitchFamily="2" charset="2"/>
              </a:rPr>
              <a:t>added</a:t>
            </a:r>
            <a:r>
              <a:rPr lang="hr-HR" dirty="0">
                <a:sym typeface="Wingdings" pitchFamily="2" charset="2"/>
              </a:rPr>
              <a:t> </a:t>
            </a:r>
            <a:r>
              <a:rPr lang="hr-HR" dirty="0" err="1">
                <a:sym typeface="Wingdings" pitchFamily="2" charset="2"/>
              </a:rPr>
              <a:t>in</a:t>
            </a:r>
            <a:r>
              <a:rPr lang="hr-HR" dirty="0">
                <a:sym typeface="Wingdings" pitchFamily="2" charset="2"/>
              </a:rPr>
              <a:t> vivo</a:t>
            </a:r>
            <a:endParaRPr lang="hr-HR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2612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35EF-BE4C-A641-B58B-6AB0D6A2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How</a:t>
            </a:r>
            <a:r>
              <a:rPr lang="sr-Latn-RS" dirty="0"/>
              <a:t> </a:t>
            </a:r>
            <a:r>
              <a:rPr lang="sr-Latn-RS" dirty="0" err="1"/>
              <a:t>it</a:t>
            </a:r>
            <a:r>
              <a:rPr lang="sr-Latn-RS" dirty="0"/>
              <a:t> </a:t>
            </a:r>
            <a:r>
              <a:rPr lang="sr-Latn-RS" dirty="0" err="1"/>
              <a:t>works</a:t>
            </a:r>
            <a:r>
              <a:rPr lang="sr-Latn-R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D988-1CC3-A247-909C-2C605436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93" y="2894763"/>
            <a:ext cx="10515600" cy="4351338"/>
          </a:xfrm>
        </p:spPr>
        <p:txBody>
          <a:bodyPr/>
          <a:lstStyle/>
          <a:p>
            <a:r>
              <a:rPr lang="sr-Latn-RS" dirty="0"/>
              <a:t>Cas9 </a:t>
            </a:r>
            <a:r>
              <a:rPr lang="sr-Latn-RS" dirty="0" err="1"/>
              <a:t>nuclease</a:t>
            </a:r>
            <a:r>
              <a:rPr lang="sr-Latn-RS" dirty="0"/>
              <a:t> </a:t>
            </a:r>
            <a:r>
              <a:rPr lang="sr-Latn-RS" dirty="0" err="1"/>
              <a:t>opens</a:t>
            </a:r>
            <a:r>
              <a:rPr lang="sr-Latn-RS" dirty="0"/>
              <a:t> </a:t>
            </a:r>
            <a:r>
              <a:rPr lang="sr-Latn-RS" dirty="0" err="1"/>
              <a:t>both</a:t>
            </a:r>
            <a:r>
              <a:rPr lang="sr-Latn-RS" dirty="0"/>
              <a:t> </a:t>
            </a:r>
            <a:r>
              <a:rPr lang="sr-Latn-RS" dirty="0" err="1"/>
              <a:t>strands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targeted</a:t>
            </a:r>
            <a:r>
              <a:rPr lang="sr-Latn-RS" dirty="0"/>
              <a:t> </a:t>
            </a:r>
            <a:r>
              <a:rPr lang="sr-Latn-RS" dirty="0" err="1"/>
              <a:t>sequence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DNA ( to </a:t>
            </a:r>
            <a:r>
              <a:rPr lang="sr-Latn-RS" dirty="0" err="1"/>
              <a:t>introduce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modification</a:t>
            </a:r>
            <a:r>
              <a:rPr lang="sr-Latn-RS" dirty="0"/>
              <a:t> </a:t>
            </a:r>
            <a:r>
              <a:rPr lang="sr-Latn-RS" dirty="0" err="1"/>
              <a:t>bby</a:t>
            </a:r>
            <a:r>
              <a:rPr lang="sr-Latn-RS" dirty="0"/>
              <a:t> one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two</a:t>
            </a:r>
            <a:r>
              <a:rPr lang="sr-Latn-RS" dirty="0"/>
              <a:t> </a:t>
            </a:r>
            <a:r>
              <a:rPr lang="sr-Latn-RS" dirty="0" err="1"/>
              <a:t>methods</a:t>
            </a:r>
            <a:r>
              <a:rPr lang="sr-Latn-RS" dirty="0"/>
              <a:t>)</a:t>
            </a:r>
          </a:p>
          <a:p>
            <a:r>
              <a:rPr lang="sr-Latn-RS" dirty="0" err="1"/>
              <a:t>Knock</a:t>
            </a:r>
            <a:r>
              <a:rPr lang="sr-Latn-RS" dirty="0"/>
              <a:t> – in </a:t>
            </a:r>
            <a:r>
              <a:rPr lang="sr-Latn-RS" dirty="0" err="1"/>
              <a:t>mutations</a:t>
            </a:r>
            <a:r>
              <a:rPr lang="sr-Latn-RS" dirty="0"/>
              <a:t>, </a:t>
            </a:r>
            <a:r>
              <a:rPr lang="sr-Latn-RS" dirty="0" err="1"/>
              <a:t>facilitated</a:t>
            </a:r>
            <a:r>
              <a:rPr lang="sr-Latn-RS" dirty="0"/>
              <a:t> </a:t>
            </a:r>
            <a:r>
              <a:rPr lang="sr-Latn-RS" dirty="0" err="1"/>
              <a:t>via</a:t>
            </a:r>
            <a:r>
              <a:rPr lang="sr-Latn-RS" dirty="0"/>
              <a:t> </a:t>
            </a:r>
            <a:r>
              <a:rPr lang="sr-Latn-RS" dirty="0" err="1"/>
              <a:t>homology</a:t>
            </a:r>
            <a:r>
              <a:rPr lang="sr-Latn-RS" dirty="0"/>
              <a:t> </a:t>
            </a:r>
            <a:r>
              <a:rPr lang="sr-Latn-RS" dirty="0" err="1"/>
              <a:t>directed</a:t>
            </a:r>
            <a:r>
              <a:rPr lang="sr-Latn-RS" dirty="0"/>
              <a:t> </a:t>
            </a:r>
            <a:r>
              <a:rPr lang="sr-Latn-RS" dirty="0" err="1"/>
              <a:t>repair</a:t>
            </a:r>
            <a:r>
              <a:rPr lang="sr-Latn-RS" dirty="0"/>
              <a:t> (HDR) is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traditional</a:t>
            </a:r>
            <a:r>
              <a:rPr lang="sr-Latn-RS" dirty="0"/>
              <a:t> </a:t>
            </a:r>
            <a:r>
              <a:rPr lang="sr-Latn-RS" dirty="0" err="1"/>
              <a:t>pathway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targeted</a:t>
            </a:r>
            <a:r>
              <a:rPr lang="sr-Latn-RS" dirty="0"/>
              <a:t> </a:t>
            </a:r>
            <a:r>
              <a:rPr lang="sr-Latn-RS" dirty="0" err="1"/>
              <a:t>genomic</a:t>
            </a:r>
            <a:r>
              <a:rPr lang="sr-Latn-RS" dirty="0"/>
              <a:t> </a:t>
            </a:r>
            <a:r>
              <a:rPr lang="sr-Latn-RS" dirty="0" err="1"/>
              <a:t>editing</a:t>
            </a:r>
            <a:r>
              <a:rPr lang="sr-Latn-RS" dirty="0"/>
              <a:t> </a:t>
            </a:r>
            <a:r>
              <a:rPr lang="sr-Latn-RS" dirty="0" err="1"/>
              <a:t>approaches</a:t>
            </a:r>
            <a:r>
              <a:rPr lang="sr-Latn-RS" dirty="0"/>
              <a:t> </a:t>
            </a:r>
            <a:r>
              <a:rPr lang="sr-Latn-RS" dirty="0">
                <a:sym typeface="Wingdings" pitchFamily="2" charset="2"/>
              </a:rPr>
              <a:t> </a:t>
            </a:r>
            <a:r>
              <a:rPr lang="sr-Latn-RS" dirty="0" err="1">
                <a:sym typeface="Wingdings" pitchFamily="2" charset="2"/>
              </a:rPr>
              <a:t>this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allows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for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introduction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targeted</a:t>
            </a:r>
            <a:r>
              <a:rPr lang="sr-Latn-RS" dirty="0">
                <a:sym typeface="Wingdings" pitchFamily="2" charset="2"/>
              </a:rPr>
              <a:t> DNA </a:t>
            </a:r>
            <a:r>
              <a:rPr lang="sr-Latn-RS" dirty="0" err="1">
                <a:sym typeface="Wingdings" pitchFamily="2" charset="2"/>
              </a:rPr>
              <a:t>damage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and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repair</a:t>
            </a:r>
            <a:endParaRPr lang="sr-Latn-RS" dirty="0">
              <a:sym typeface="Wingdings" pitchFamily="2" charset="2"/>
            </a:endParaRPr>
          </a:p>
          <a:p>
            <a:r>
              <a:rPr lang="sr-Latn-RS" dirty="0">
                <a:sym typeface="Wingdings" pitchFamily="2" charset="2"/>
              </a:rPr>
              <a:t>HDR </a:t>
            </a:r>
            <a:r>
              <a:rPr lang="sr-Latn-RS" dirty="0" err="1">
                <a:sym typeface="Wingdings" pitchFamily="2" charset="2"/>
              </a:rPr>
              <a:t>employs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use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similar</a:t>
            </a:r>
            <a:r>
              <a:rPr lang="sr-Latn-RS" dirty="0">
                <a:sym typeface="Wingdings" pitchFamily="2" charset="2"/>
              </a:rPr>
              <a:t> DNA </a:t>
            </a:r>
            <a:r>
              <a:rPr lang="sr-Latn-RS" dirty="0" err="1">
                <a:sym typeface="Wingdings" pitchFamily="2" charset="2"/>
              </a:rPr>
              <a:t>sequences</a:t>
            </a:r>
            <a:r>
              <a:rPr lang="sr-Latn-RS" dirty="0">
                <a:sym typeface="Wingdings" pitchFamily="2" charset="2"/>
              </a:rPr>
              <a:t> to </a:t>
            </a:r>
            <a:r>
              <a:rPr lang="sr-Latn-RS" dirty="0" err="1">
                <a:sym typeface="Wingdings" pitchFamily="2" charset="2"/>
              </a:rPr>
              <a:t>drive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repair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break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via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incorporation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exogenous</a:t>
            </a:r>
            <a:r>
              <a:rPr lang="sr-Latn-RS" dirty="0">
                <a:sym typeface="Wingdings" pitchFamily="2" charset="2"/>
              </a:rPr>
              <a:t> DNA to </a:t>
            </a:r>
            <a:r>
              <a:rPr lang="sr-Latn-RS" dirty="0" err="1">
                <a:sym typeface="Wingdings" pitchFamily="2" charset="2"/>
              </a:rPr>
              <a:t>function</a:t>
            </a:r>
            <a:r>
              <a:rPr lang="sr-Latn-RS" dirty="0">
                <a:sym typeface="Wingdings" pitchFamily="2" charset="2"/>
              </a:rPr>
              <a:t> as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repair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template</a:t>
            </a:r>
            <a:r>
              <a:rPr lang="sr-Latn-RS" dirty="0">
                <a:sym typeface="Wingdings" pitchFamily="2" charset="2"/>
              </a:rPr>
              <a:t>  </a:t>
            </a:r>
            <a:r>
              <a:rPr lang="sr-Latn-RS" dirty="0" err="1">
                <a:sym typeface="Wingdings" pitchFamily="2" charset="2"/>
              </a:rPr>
              <a:t>method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relies</a:t>
            </a:r>
            <a:r>
              <a:rPr lang="sr-Latn-RS" dirty="0">
                <a:sym typeface="Wingdings" pitchFamily="2" charset="2"/>
              </a:rPr>
              <a:t> on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periodic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and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isolated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occureence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DNA </a:t>
            </a:r>
            <a:r>
              <a:rPr lang="sr-Latn-RS" dirty="0" err="1">
                <a:sym typeface="Wingdings" pitchFamily="2" charset="2"/>
              </a:rPr>
              <a:t>damaga</a:t>
            </a:r>
            <a:r>
              <a:rPr lang="sr-Latn-RS" dirty="0">
                <a:sym typeface="Wingdings" pitchFamily="2" charset="2"/>
              </a:rPr>
              <a:t> at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target</a:t>
            </a:r>
            <a:r>
              <a:rPr lang="sr-Latn-RS" dirty="0">
                <a:sym typeface="Wingdings" pitchFamily="2" charset="2"/>
              </a:rPr>
              <a:t> site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88C9C-23E2-6347-B840-7A1AC290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3987800" cy="26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2A93-67AB-B741-B470-F78F4468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27" y="545644"/>
            <a:ext cx="10584873" cy="5865236"/>
          </a:xfrm>
        </p:spPr>
        <p:txBody>
          <a:bodyPr/>
          <a:lstStyle/>
          <a:p>
            <a:r>
              <a:rPr lang="sr-Latn-RS" dirty="0" err="1"/>
              <a:t>Knock</a:t>
            </a:r>
            <a:r>
              <a:rPr lang="sr-Latn-RS" dirty="0"/>
              <a:t>- </a:t>
            </a:r>
            <a:r>
              <a:rPr lang="sr-Latn-RS" dirty="0" err="1"/>
              <a:t>out</a:t>
            </a:r>
            <a:r>
              <a:rPr lang="sr-Latn-RS" dirty="0"/>
              <a:t> </a:t>
            </a:r>
            <a:r>
              <a:rPr lang="sr-Latn-RS" dirty="0" err="1"/>
              <a:t>mutations</a:t>
            </a:r>
            <a:r>
              <a:rPr lang="sr-Latn-RS" dirty="0"/>
              <a:t> </a:t>
            </a:r>
            <a:r>
              <a:rPr lang="sr-Latn-RS" dirty="0" err="1"/>
              <a:t>caused</a:t>
            </a:r>
            <a:r>
              <a:rPr lang="sr-Latn-RS" dirty="0"/>
              <a:t> </a:t>
            </a:r>
            <a:r>
              <a:rPr lang="sr-Latn-RS" dirty="0" err="1"/>
              <a:t>by</a:t>
            </a:r>
            <a:r>
              <a:rPr lang="sr-Latn-RS" dirty="0"/>
              <a:t> CRISPR- Cas9 </a:t>
            </a:r>
            <a:r>
              <a:rPr lang="sr-Latn-RS" dirty="0" err="1"/>
              <a:t>result</a:t>
            </a:r>
            <a:r>
              <a:rPr lang="sr-Latn-RS" dirty="0"/>
              <a:t> in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repair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double-stranded</a:t>
            </a:r>
            <a:r>
              <a:rPr lang="sr-Latn-RS" dirty="0"/>
              <a:t> </a:t>
            </a:r>
            <a:r>
              <a:rPr lang="sr-Latn-RS" dirty="0" err="1"/>
              <a:t>beark</a:t>
            </a:r>
            <a:r>
              <a:rPr lang="sr-Latn-RS" dirty="0"/>
              <a:t> </a:t>
            </a:r>
            <a:r>
              <a:rPr lang="sr-Latn-RS" dirty="0" err="1"/>
              <a:t>by</a:t>
            </a:r>
            <a:r>
              <a:rPr lang="sr-Latn-RS" dirty="0"/>
              <a:t> </a:t>
            </a:r>
            <a:r>
              <a:rPr lang="sr-Latn-RS" dirty="0" err="1"/>
              <a:t>means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non</a:t>
            </a:r>
            <a:r>
              <a:rPr lang="sr-Latn-RS" dirty="0"/>
              <a:t>- </a:t>
            </a:r>
            <a:r>
              <a:rPr lang="sr-Latn-RS" dirty="0" err="1"/>
              <a:t>homologous</a:t>
            </a:r>
            <a:r>
              <a:rPr lang="sr-Latn-RS" dirty="0"/>
              <a:t> </a:t>
            </a:r>
            <a:r>
              <a:rPr lang="sr-Latn-RS" dirty="0" err="1"/>
              <a:t>end</a:t>
            </a:r>
            <a:r>
              <a:rPr lang="sr-Latn-RS" dirty="0"/>
              <a:t> </a:t>
            </a:r>
            <a:r>
              <a:rPr lang="sr-Latn-RS" dirty="0" err="1"/>
              <a:t>joining</a:t>
            </a:r>
            <a:r>
              <a:rPr lang="sr-Latn-RS" dirty="0"/>
              <a:t> (NHEJ)</a:t>
            </a:r>
          </a:p>
          <a:p>
            <a:endParaRPr lang="sr-Latn-RS" dirty="0"/>
          </a:p>
          <a:p>
            <a:r>
              <a:rPr lang="sr-Latn-RS" dirty="0"/>
              <a:t>NHEJ </a:t>
            </a:r>
            <a:r>
              <a:rPr lang="sr-Latn-RS" dirty="0">
                <a:sym typeface="Wingdings" pitchFamily="2" charset="2"/>
              </a:rPr>
              <a:t> </a:t>
            </a:r>
            <a:r>
              <a:rPr lang="sr-Latn-RS" dirty="0" err="1">
                <a:sym typeface="Wingdings" pitchFamily="2" charset="2"/>
              </a:rPr>
              <a:t>can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often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result</a:t>
            </a:r>
            <a:r>
              <a:rPr lang="sr-Latn-RS" dirty="0">
                <a:sym typeface="Wingdings" pitchFamily="2" charset="2"/>
              </a:rPr>
              <a:t> in </a:t>
            </a:r>
            <a:r>
              <a:rPr lang="sr-Latn-RS" dirty="0" err="1">
                <a:sym typeface="Wingdings" pitchFamily="2" charset="2"/>
              </a:rPr>
              <a:t>random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deletions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insertions</a:t>
            </a:r>
            <a:r>
              <a:rPr lang="sr-Latn-RS" dirty="0">
                <a:sym typeface="Wingdings" pitchFamily="2" charset="2"/>
              </a:rPr>
              <a:t> at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repair</a:t>
            </a:r>
            <a:r>
              <a:rPr lang="sr-Latn-RS" dirty="0">
                <a:sym typeface="Wingdings" pitchFamily="2" charset="2"/>
              </a:rPr>
              <a:t> site ( </a:t>
            </a:r>
            <a:r>
              <a:rPr lang="sr-Latn-RS" dirty="0" err="1">
                <a:sym typeface="Wingdings" pitchFamily="2" charset="2"/>
              </a:rPr>
              <a:t>may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dirsupt</a:t>
            </a:r>
            <a:r>
              <a:rPr lang="sr-Latn-RS" dirty="0">
                <a:sym typeface="Wingdings" pitchFamily="2" charset="2"/>
              </a:rPr>
              <a:t>/alter gene </a:t>
            </a:r>
            <a:r>
              <a:rPr lang="sr-Latn-RS" dirty="0" err="1">
                <a:sym typeface="Wingdings" pitchFamily="2" charset="2"/>
              </a:rPr>
              <a:t>functionally</a:t>
            </a:r>
            <a:r>
              <a:rPr lang="sr-Latn-RS" dirty="0">
                <a:sym typeface="Wingdings" pitchFamily="2" charset="2"/>
              </a:rPr>
              <a:t>)</a:t>
            </a:r>
          </a:p>
          <a:p>
            <a:endParaRPr lang="sr-Latn-RS" dirty="0">
              <a:sym typeface="Wingdings" pitchFamily="2" charset="2"/>
            </a:endParaRPr>
          </a:p>
          <a:p>
            <a:r>
              <a:rPr lang="sr-Latn-RS" dirty="0" err="1">
                <a:sym typeface="Wingdings" pitchFamily="2" charset="2"/>
              </a:rPr>
              <a:t>Genomic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engineering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by</a:t>
            </a:r>
            <a:r>
              <a:rPr lang="sr-Latn-RS" dirty="0">
                <a:sym typeface="Wingdings" pitchFamily="2" charset="2"/>
              </a:rPr>
              <a:t> CRIPR- Cas9 </a:t>
            </a:r>
            <a:r>
              <a:rPr lang="sr-Latn-RS" dirty="0" err="1">
                <a:sym typeface="Wingdings" pitchFamily="2" charset="2"/>
              </a:rPr>
              <a:t>gives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researchers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ability</a:t>
            </a:r>
            <a:r>
              <a:rPr lang="sr-Latn-RS" dirty="0">
                <a:sym typeface="Wingdings" pitchFamily="2" charset="2"/>
              </a:rPr>
              <a:t> to </a:t>
            </a:r>
            <a:r>
              <a:rPr lang="sr-Latn-RS" dirty="0" err="1">
                <a:sym typeface="Wingdings" pitchFamily="2" charset="2"/>
              </a:rPr>
              <a:t>generate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targeted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random</a:t>
            </a:r>
            <a:r>
              <a:rPr lang="sr-Latn-RS" dirty="0">
                <a:sym typeface="Wingdings" pitchFamily="2" charset="2"/>
              </a:rPr>
              <a:t> gene </a:t>
            </a:r>
            <a:r>
              <a:rPr lang="sr-Latn-RS" dirty="0" err="1">
                <a:sym typeface="Wingdings" pitchFamily="2" charset="2"/>
              </a:rPr>
              <a:t>disruption</a:t>
            </a:r>
            <a:endParaRPr lang="sr-Latn-RS" dirty="0">
              <a:sym typeface="Wingdings" pitchFamily="2" charset="2"/>
            </a:endParaRPr>
          </a:p>
          <a:p>
            <a:r>
              <a:rPr lang="sr-Latn-RS" dirty="0" err="1">
                <a:sym typeface="Wingdings" pitchFamily="2" charset="2"/>
              </a:rPr>
              <a:t>Genomic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editing</a:t>
            </a:r>
            <a:r>
              <a:rPr lang="sr-Latn-RS" dirty="0">
                <a:sym typeface="Wingdings" pitchFamily="2" charset="2"/>
              </a:rPr>
              <a:t>  </a:t>
            </a:r>
            <a:r>
              <a:rPr lang="sr-Latn-RS" dirty="0" err="1">
                <a:sym typeface="Wingdings" pitchFamily="2" charset="2"/>
              </a:rPr>
              <a:t>irreversible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changes</a:t>
            </a:r>
            <a:r>
              <a:rPr lang="sr-Latn-RS" dirty="0">
                <a:sym typeface="Wingdings" pitchFamily="2" charset="2"/>
              </a:rPr>
              <a:t> to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genome</a:t>
            </a:r>
            <a:endParaRPr lang="sr-Latn-R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45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217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CRISPR- Cas 9</vt:lpstr>
      <vt:lpstr>PowerPoint Presentation</vt:lpstr>
      <vt:lpstr>PowerPoint Presentation</vt:lpstr>
      <vt:lpstr>Methodology:</vt:lpstr>
      <vt:lpstr>How it works?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CRISPR- Cas 9</dc:title>
  <dc:creator>Adriana Ključarić</dc:creator>
  <cp:lastModifiedBy>Adriana Ključarić</cp:lastModifiedBy>
  <cp:revision>4</cp:revision>
  <dcterms:created xsi:type="dcterms:W3CDTF">2020-01-29T11:08:35Z</dcterms:created>
  <dcterms:modified xsi:type="dcterms:W3CDTF">2020-01-29T11:42:21Z</dcterms:modified>
</cp:coreProperties>
</file>