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4728-632C-4F48-9BF7-84CC39692CF4}" type="datetimeFigureOut">
              <a:rPr lang="hr-HR" smtClean="0"/>
              <a:t>9.1.2020.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ACBD3-739A-4069-B3F6-B5391B4C03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6356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4728-632C-4F48-9BF7-84CC39692CF4}" type="datetimeFigureOut">
              <a:rPr lang="hr-HR" smtClean="0"/>
              <a:t>9.1.2020.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ACBD3-739A-4069-B3F6-B5391B4C03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2072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4728-632C-4F48-9BF7-84CC39692CF4}" type="datetimeFigureOut">
              <a:rPr lang="hr-HR" smtClean="0"/>
              <a:t>9.1.2020.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ACBD3-739A-4069-B3F6-B5391B4C03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35579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4728-632C-4F48-9BF7-84CC39692CF4}" type="datetimeFigureOut">
              <a:rPr lang="hr-HR" smtClean="0"/>
              <a:t>9.1.2020.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ACBD3-739A-4069-B3F6-B5391B4C03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6764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4728-632C-4F48-9BF7-84CC39692CF4}" type="datetimeFigureOut">
              <a:rPr lang="hr-HR" smtClean="0"/>
              <a:t>9.1.2020.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ACBD3-739A-4069-B3F6-B5391B4C03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7740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4728-632C-4F48-9BF7-84CC39692CF4}" type="datetimeFigureOut">
              <a:rPr lang="hr-HR" smtClean="0"/>
              <a:t>9.1.2020.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ACBD3-739A-4069-B3F6-B5391B4C03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1008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4728-632C-4F48-9BF7-84CC39692CF4}" type="datetimeFigureOut">
              <a:rPr lang="hr-HR" smtClean="0"/>
              <a:t>9.1.2020.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ACBD3-739A-4069-B3F6-B5391B4C03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63180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4728-632C-4F48-9BF7-84CC39692CF4}" type="datetimeFigureOut">
              <a:rPr lang="hr-HR" smtClean="0"/>
              <a:t>9.1.2020.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ACBD3-739A-4069-B3F6-B5391B4C03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29832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4728-632C-4F48-9BF7-84CC39692CF4}" type="datetimeFigureOut">
              <a:rPr lang="hr-HR" smtClean="0"/>
              <a:t>9.1.2020.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ACBD3-739A-4069-B3F6-B5391B4C03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3548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4728-632C-4F48-9BF7-84CC39692CF4}" type="datetimeFigureOut">
              <a:rPr lang="hr-HR" smtClean="0"/>
              <a:t>9.1.2020.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ACBD3-739A-4069-B3F6-B5391B4C03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5412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4728-632C-4F48-9BF7-84CC39692CF4}" type="datetimeFigureOut">
              <a:rPr lang="hr-HR" smtClean="0"/>
              <a:t>9.1.2020.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ACBD3-739A-4069-B3F6-B5391B4C03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53034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C4728-632C-4F48-9BF7-84CC39692CF4}" type="datetimeFigureOut">
              <a:rPr lang="hr-HR" smtClean="0"/>
              <a:t>9.1.2020.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ACBD3-739A-4069-B3F6-B5391B4C03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9988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Nanopore</a:t>
            </a:r>
            <a:r>
              <a:rPr lang="hr-HR" dirty="0" smtClean="0"/>
              <a:t> </a:t>
            </a:r>
            <a:r>
              <a:rPr lang="hr-HR" dirty="0" err="1" smtClean="0"/>
              <a:t>sequencing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err="1" smtClean="0"/>
              <a:t>by</a:t>
            </a:r>
            <a:r>
              <a:rPr lang="hr-HR" dirty="0" smtClean="0"/>
              <a:t> Daniel </a:t>
            </a:r>
            <a:r>
              <a:rPr lang="hr-HR" dirty="0" err="1" smtClean="0"/>
              <a:t>Huebner</a:t>
            </a:r>
            <a:endParaRPr lang="hr-HR" dirty="0" smtClean="0"/>
          </a:p>
          <a:p>
            <a:r>
              <a:rPr lang="hr-HR" smtClean="0"/>
              <a:t>09.01.2020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366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About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third</a:t>
            </a:r>
            <a:r>
              <a:rPr lang="hr-HR" dirty="0" smtClean="0"/>
              <a:t> </a:t>
            </a:r>
            <a:r>
              <a:rPr lang="hr-HR" dirty="0" err="1" smtClean="0"/>
              <a:t>generation</a:t>
            </a:r>
            <a:r>
              <a:rPr lang="hr-HR" dirty="0" smtClean="0"/>
              <a:t> </a:t>
            </a:r>
            <a:r>
              <a:rPr lang="hr-HR" dirty="0" err="1" smtClean="0"/>
              <a:t>sequencing</a:t>
            </a:r>
            <a:endParaRPr lang="hr-HR" dirty="0" smtClean="0"/>
          </a:p>
          <a:p>
            <a:r>
              <a:rPr lang="hr-HR" dirty="0" err="1" smtClean="0"/>
              <a:t>can</a:t>
            </a:r>
            <a:r>
              <a:rPr lang="hr-HR" dirty="0" smtClean="0"/>
              <a:t> </a:t>
            </a:r>
            <a:r>
              <a:rPr lang="hr-HR" dirty="0" err="1" smtClean="0"/>
              <a:t>sequence</a:t>
            </a:r>
            <a:r>
              <a:rPr lang="hr-HR" dirty="0" smtClean="0"/>
              <a:t> a </a:t>
            </a:r>
            <a:r>
              <a:rPr lang="hr-HR" dirty="0" err="1" smtClean="0"/>
              <a:t>strand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DNA </a:t>
            </a:r>
            <a:r>
              <a:rPr lang="hr-HR" dirty="0" err="1" smtClean="0"/>
              <a:t>without</a:t>
            </a:r>
            <a:r>
              <a:rPr lang="hr-HR" dirty="0" smtClean="0"/>
              <a:t> PCR or </a:t>
            </a:r>
            <a:r>
              <a:rPr lang="hr-HR" dirty="0" err="1" smtClean="0"/>
              <a:t>chemical</a:t>
            </a:r>
            <a:r>
              <a:rPr lang="hr-HR" dirty="0" smtClean="0"/>
              <a:t> </a:t>
            </a:r>
            <a:r>
              <a:rPr lang="hr-HR" dirty="0" err="1" smtClean="0"/>
              <a:t>labeling</a:t>
            </a:r>
            <a:r>
              <a:rPr lang="hr-HR" dirty="0" smtClean="0"/>
              <a:t> </a:t>
            </a:r>
          </a:p>
          <a:p>
            <a:r>
              <a:rPr lang="hr-HR" dirty="0" err="1" smtClean="0"/>
              <a:t>low</a:t>
            </a:r>
            <a:r>
              <a:rPr lang="hr-HR" dirty="0" smtClean="0"/>
              <a:t> </a:t>
            </a:r>
            <a:r>
              <a:rPr lang="hr-HR" dirty="0" err="1" smtClean="0"/>
              <a:t>cost</a:t>
            </a:r>
            <a:endParaRPr lang="hr-HR" dirty="0" smtClean="0"/>
          </a:p>
          <a:p>
            <a:r>
              <a:rPr lang="hr-HR" dirty="0" err="1" smtClean="0"/>
              <a:t>real</a:t>
            </a:r>
            <a:r>
              <a:rPr lang="hr-HR" dirty="0" smtClean="0"/>
              <a:t> time </a:t>
            </a:r>
            <a:r>
              <a:rPr lang="hr-HR" dirty="0" err="1" smtClean="0"/>
              <a:t>result</a:t>
            </a:r>
            <a:r>
              <a:rPr lang="hr-HR" dirty="0" smtClean="0"/>
              <a:t> </a:t>
            </a:r>
            <a:r>
              <a:rPr lang="hr-HR" dirty="0" err="1" smtClean="0"/>
              <a:t>display</a:t>
            </a:r>
            <a:r>
              <a:rPr lang="hr-HR" dirty="0" smtClean="0"/>
              <a:t> </a:t>
            </a:r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066557"/>
            <a:ext cx="2745681" cy="274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526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Structure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small</a:t>
            </a:r>
            <a:r>
              <a:rPr lang="hr-HR" dirty="0" smtClean="0"/>
              <a:t> </a:t>
            </a:r>
            <a:r>
              <a:rPr lang="hr-HR" dirty="0" err="1" smtClean="0"/>
              <a:t>transmembrane</a:t>
            </a:r>
            <a:r>
              <a:rPr lang="hr-HR" dirty="0" smtClean="0"/>
              <a:t> </a:t>
            </a:r>
            <a:r>
              <a:rPr lang="hr-HR" dirty="0" err="1" smtClean="0"/>
              <a:t>proteins</a:t>
            </a:r>
            <a:r>
              <a:rPr lang="hr-HR" dirty="0" smtClean="0"/>
              <a:t> (</a:t>
            </a:r>
            <a:r>
              <a:rPr lang="hr-HR" dirty="0" err="1" smtClean="0"/>
              <a:t>porins</a:t>
            </a:r>
            <a:r>
              <a:rPr lang="hr-HR" dirty="0" smtClean="0"/>
              <a:t>) </a:t>
            </a:r>
            <a:r>
              <a:rPr lang="hr-HR" dirty="0" err="1" smtClean="0"/>
              <a:t>located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an</a:t>
            </a:r>
            <a:r>
              <a:rPr lang="hr-HR" dirty="0" smtClean="0"/>
              <a:t> </a:t>
            </a:r>
            <a:r>
              <a:rPr lang="hr-HR" dirty="0" err="1" smtClean="0"/>
              <a:t>electrically</a:t>
            </a:r>
            <a:r>
              <a:rPr lang="hr-HR" dirty="0" smtClean="0"/>
              <a:t> </a:t>
            </a:r>
            <a:r>
              <a:rPr lang="hr-HR" dirty="0" err="1" smtClean="0"/>
              <a:t>resistant</a:t>
            </a:r>
            <a:r>
              <a:rPr lang="hr-HR" dirty="0" smtClean="0"/>
              <a:t> </a:t>
            </a:r>
            <a:r>
              <a:rPr lang="hr-HR" dirty="0" err="1" smtClean="0"/>
              <a:t>polymer</a:t>
            </a:r>
            <a:r>
              <a:rPr lang="hr-HR" dirty="0" smtClean="0"/>
              <a:t> membrane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2924944"/>
            <a:ext cx="1754882" cy="37376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3292186"/>
            <a:ext cx="3753489" cy="3565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59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Function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as </a:t>
            </a:r>
            <a:r>
              <a:rPr lang="hr-HR" dirty="0" err="1" smtClean="0"/>
              <a:t>an</a:t>
            </a:r>
            <a:r>
              <a:rPr lang="hr-HR" dirty="0" smtClean="0"/>
              <a:t> </a:t>
            </a:r>
            <a:r>
              <a:rPr lang="hr-HR" dirty="0" err="1" smtClean="0"/>
              <a:t>analyte</a:t>
            </a:r>
            <a:r>
              <a:rPr lang="hr-HR" dirty="0" smtClean="0"/>
              <a:t> </a:t>
            </a:r>
            <a:r>
              <a:rPr lang="hr-HR" dirty="0" err="1" smtClean="0"/>
              <a:t>passes</a:t>
            </a:r>
            <a:r>
              <a:rPr lang="hr-HR" dirty="0" smtClean="0"/>
              <a:t> </a:t>
            </a:r>
            <a:r>
              <a:rPr lang="hr-HR" dirty="0" err="1" smtClean="0"/>
              <a:t>through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electric</a:t>
            </a:r>
            <a:r>
              <a:rPr lang="hr-HR" dirty="0" smtClean="0"/>
              <a:t> </a:t>
            </a:r>
            <a:r>
              <a:rPr lang="hr-HR" dirty="0" err="1" smtClean="0"/>
              <a:t>current</a:t>
            </a:r>
            <a:r>
              <a:rPr lang="hr-HR" dirty="0" smtClean="0"/>
              <a:t> </a:t>
            </a:r>
            <a:r>
              <a:rPr lang="hr-HR" dirty="0" err="1" smtClean="0"/>
              <a:t>which</a:t>
            </a:r>
            <a:r>
              <a:rPr lang="hr-HR" dirty="0" smtClean="0"/>
              <a:t> is </a:t>
            </a:r>
            <a:r>
              <a:rPr lang="hr-HR" dirty="0" err="1" smtClean="0"/>
              <a:t>passed</a:t>
            </a:r>
            <a:r>
              <a:rPr lang="hr-HR" dirty="0" smtClean="0"/>
              <a:t> </a:t>
            </a:r>
            <a:r>
              <a:rPr lang="hr-HR" dirty="0" err="1" smtClean="0"/>
              <a:t>through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pore is </a:t>
            </a:r>
            <a:r>
              <a:rPr lang="hr-HR" dirty="0" err="1" smtClean="0"/>
              <a:t>disrupted</a:t>
            </a:r>
            <a:endParaRPr lang="hr-HR" dirty="0" smtClean="0"/>
          </a:p>
          <a:p>
            <a:pPr lvl="1"/>
            <a:r>
              <a:rPr lang="hr-HR" dirty="0" err="1" smtClean="0"/>
              <a:t>every</a:t>
            </a:r>
            <a:r>
              <a:rPr lang="hr-HR" dirty="0" smtClean="0"/>
              <a:t> </a:t>
            </a:r>
            <a:r>
              <a:rPr lang="hr-HR" dirty="0" err="1" smtClean="0"/>
              <a:t>nucleotide</a:t>
            </a:r>
            <a:r>
              <a:rPr lang="hr-HR" dirty="0" smtClean="0"/>
              <a:t> </a:t>
            </a:r>
            <a:r>
              <a:rPr lang="hr-HR" dirty="0" err="1" smtClean="0"/>
              <a:t>has</a:t>
            </a:r>
            <a:r>
              <a:rPr lang="hr-HR" dirty="0" smtClean="0"/>
              <a:t> a </a:t>
            </a:r>
            <a:r>
              <a:rPr lang="hr-HR" dirty="0" err="1" smtClean="0"/>
              <a:t>certain</a:t>
            </a:r>
            <a:r>
              <a:rPr lang="hr-HR" dirty="0" smtClean="0"/>
              <a:t> „signature” 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758502"/>
            <a:ext cx="5760640" cy="3027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022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66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Nanopore sequencing</vt:lpstr>
      <vt:lpstr>About</vt:lpstr>
      <vt:lpstr>Structure</vt:lpstr>
      <vt:lpstr>Function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Nanopore sequencing</dc:title>
  <dc:creator>student</dc:creator>
  <cp:lastModifiedBy>student</cp:lastModifiedBy>
  <cp:revision>4</cp:revision>
  <dcterms:created xsi:type="dcterms:W3CDTF">2020-01-09T17:42:11Z</dcterms:created>
  <dcterms:modified xsi:type="dcterms:W3CDTF">2020-01-09T18:22:14Z</dcterms:modified>
</cp:coreProperties>
</file>