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2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6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67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36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69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5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581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00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10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23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4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2F9B-5191-4F6B-AEFB-1AC4C0A72E5C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0352F-5637-45DB-976D-FC8F9E35FF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4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1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Leber</a:t>
            </a:r>
            <a:r>
              <a:rPr lang="hr-HR" dirty="0"/>
              <a:t> </a:t>
            </a:r>
            <a:r>
              <a:rPr lang="hr-HR" dirty="0" err="1"/>
              <a:t>Congenital</a:t>
            </a:r>
            <a:r>
              <a:rPr lang="hr-HR" dirty="0"/>
              <a:t> </a:t>
            </a:r>
            <a:r>
              <a:rPr lang="hr-HR" dirty="0" err="1"/>
              <a:t>Amaurosis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of inherited retinal degenerative </a:t>
            </a:r>
            <a:r>
              <a:rPr lang="en-US" dirty="0" smtClean="0"/>
              <a:t>disorders</a:t>
            </a:r>
            <a:endParaRPr lang="hr-HR" dirty="0" smtClean="0"/>
          </a:p>
          <a:p>
            <a:r>
              <a:rPr lang="en-US" dirty="0"/>
              <a:t>caused by mutations in at least 18 different </a:t>
            </a:r>
            <a:r>
              <a:rPr lang="en-US" dirty="0" smtClean="0"/>
              <a:t>genes</a:t>
            </a:r>
            <a:endParaRPr lang="hr-HR" dirty="0" smtClean="0"/>
          </a:p>
          <a:p>
            <a:r>
              <a:rPr lang="en-US" dirty="0"/>
              <a:t>most common cause of inherited childhood </a:t>
            </a:r>
            <a:r>
              <a:rPr lang="en-US" dirty="0" smtClean="0"/>
              <a:t>blindness</a:t>
            </a:r>
            <a:endParaRPr lang="hr-HR" dirty="0" smtClean="0"/>
          </a:p>
          <a:p>
            <a:r>
              <a:rPr lang="hr-HR" dirty="0" smtClean="0"/>
              <a:t>2-3 </a:t>
            </a:r>
            <a:r>
              <a:rPr lang="hr-HR" dirty="0" err="1" smtClean="0"/>
              <a:t>in</a:t>
            </a:r>
            <a:r>
              <a:rPr lang="hr-HR" dirty="0" smtClean="0"/>
              <a:t> 100.000 live </a:t>
            </a:r>
            <a:r>
              <a:rPr lang="hr-HR" dirty="0" err="1" smtClean="0"/>
              <a:t>births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404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Application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Summer</a:t>
            </a:r>
            <a:r>
              <a:rPr lang="hr-HR" dirty="0" smtClean="0"/>
              <a:t> 2019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vivo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commenced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/>
              <a:t>Leber</a:t>
            </a:r>
            <a:r>
              <a:rPr lang="hr-HR" dirty="0"/>
              <a:t> </a:t>
            </a:r>
            <a:r>
              <a:rPr lang="hr-HR" dirty="0" err="1"/>
              <a:t>congenital</a:t>
            </a:r>
            <a:r>
              <a:rPr lang="hr-HR" dirty="0"/>
              <a:t> </a:t>
            </a:r>
            <a:r>
              <a:rPr lang="hr-HR" dirty="0" err="1"/>
              <a:t>amaurosis</a:t>
            </a:r>
            <a:r>
              <a:rPr lang="hr-HR" dirty="0"/>
              <a:t> 10 (LCA10)</a:t>
            </a:r>
            <a:endParaRPr lang="hr-HR" dirty="0" smtClean="0"/>
          </a:p>
          <a:p>
            <a:pPr lvl="1"/>
            <a:r>
              <a:rPr lang="en-US" dirty="0" smtClean="0"/>
              <a:t>blindness </a:t>
            </a:r>
            <a:r>
              <a:rPr lang="en-US" dirty="0"/>
              <a:t>caused by mutations in the </a:t>
            </a:r>
            <a:r>
              <a:rPr lang="en-US" i="1" dirty="0" smtClean="0"/>
              <a:t>CEP290</a:t>
            </a:r>
            <a:endParaRPr lang="hr-HR" i="1" dirty="0" smtClean="0"/>
          </a:p>
          <a:p>
            <a:pPr lvl="1"/>
            <a:r>
              <a:rPr lang="hr-HR" dirty="0" smtClean="0"/>
              <a:t>AGN-151587 (</a:t>
            </a:r>
            <a:r>
              <a:rPr lang="hr-HR" dirty="0" err="1" smtClean="0"/>
              <a:t>experimental</a:t>
            </a:r>
            <a:r>
              <a:rPr lang="hr-HR" dirty="0" smtClean="0"/>
              <a:t> medicine)</a:t>
            </a:r>
          </a:p>
          <a:p>
            <a:r>
              <a:rPr lang="en-US" dirty="0"/>
              <a:t>study will assess safety, tolerability, and efficacy in approximately 18 patients</a:t>
            </a:r>
            <a:endParaRPr lang="hr-HR" i="1" dirty="0" smtClean="0"/>
          </a:p>
          <a:p>
            <a:pPr lvl="1"/>
            <a:r>
              <a:rPr lang="en-US" dirty="0"/>
              <a:t> administered via </a:t>
            </a:r>
            <a:r>
              <a:rPr lang="en-US" dirty="0" err="1"/>
              <a:t>subretinal</a:t>
            </a:r>
            <a:r>
              <a:rPr lang="en-US" dirty="0"/>
              <a:t> injection in one eye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90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22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About Leber Congenital Amaurosis</vt:lpstr>
      <vt:lpstr>Application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</cp:revision>
  <dcterms:created xsi:type="dcterms:W3CDTF">2020-01-29T11:28:51Z</dcterms:created>
  <dcterms:modified xsi:type="dcterms:W3CDTF">2020-01-29T11:45:43Z</dcterms:modified>
</cp:coreProperties>
</file>