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9" r:id="rId5"/>
    <p:sldId id="257" r:id="rId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3779-85BF-48D3-9EA1-5023E18CFB00}" type="datetimeFigureOut">
              <a:rPr lang="hr-HR" smtClean="0"/>
              <a:t>11.11.2019.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5189-E0EF-466A-B6FB-A222C26E9442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3779-85BF-48D3-9EA1-5023E18CFB00}" type="datetimeFigureOut">
              <a:rPr lang="hr-HR" smtClean="0"/>
              <a:t>11.11.2019.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5189-E0EF-466A-B6FB-A222C26E944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3779-85BF-48D3-9EA1-5023E18CFB00}" type="datetimeFigureOut">
              <a:rPr lang="hr-HR" smtClean="0"/>
              <a:t>11.11.2019.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5189-E0EF-466A-B6FB-A222C26E944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3779-85BF-48D3-9EA1-5023E18CFB00}" type="datetimeFigureOut">
              <a:rPr lang="hr-HR" smtClean="0"/>
              <a:t>11.11.2019.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5189-E0EF-466A-B6FB-A222C26E944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3779-85BF-48D3-9EA1-5023E18CFB00}" type="datetimeFigureOut">
              <a:rPr lang="hr-HR" smtClean="0"/>
              <a:t>11.11.2019.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5189-E0EF-466A-B6FB-A222C26E9442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3779-85BF-48D3-9EA1-5023E18CFB00}" type="datetimeFigureOut">
              <a:rPr lang="hr-HR" smtClean="0"/>
              <a:t>11.11.2019.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5189-E0EF-466A-B6FB-A222C26E944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3779-85BF-48D3-9EA1-5023E18CFB00}" type="datetimeFigureOut">
              <a:rPr lang="hr-HR" smtClean="0"/>
              <a:t>11.11.2019.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5189-E0EF-466A-B6FB-A222C26E944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3779-85BF-48D3-9EA1-5023E18CFB00}" type="datetimeFigureOut">
              <a:rPr lang="hr-HR" smtClean="0"/>
              <a:t>11.11.2019.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5189-E0EF-466A-B6FB-A222C26E944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3779-85BF-48D3-9EA1-5023E18CFB00}" type="datetimeFigureOut">
              <a:rPr lang="hr-HR" smtClean="0"/>
              <a:t>11.11.2019.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5189-E0EF-466A-B6FB-A222C26E944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3779-85BF-48D3-9EA1-5023E18CFB00}" type="datetimeFigureOut">
              <a:rPr lang="hr-HR" smtClean="0"/>
              <a:t>11.11.2019.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5189-E0EF-466A-B6FB-A222C26E944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3779-85BF-48D3-9EA1-5023E18CFB00}" type="datetimeFigureOut">
              <a:rPr lang="hr-HR" smtClean="0"/>
              <a:t>11.11.2019.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E35189-E0EF-466A-B6FB-A222C26E9442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EB3779-85BF-48D3-9EA1-5023E18CFB00}" type="datetimeFigureOut">
              <a:rPr lang="hr-HR" smtClean="0"/>
              <a:t>11.11.2019.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E35189-E0EF-466A-B6FB-A222C26E9442}" type="slidenum">
              <a:rPr lang="hr-HR" smtClean="0"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FGFR gene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Sophia</a:t>
            </a:r>
            <a:r>
              <a:rPr lang="hr-HR" dirty="0" smtClean="0"/>
              <a:t> Kalem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139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3918"/>
            <a:ext cx="9144000" cy="319016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600553" y="2924944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228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</a:t>
            </a:r>
            <a:r>
              <a:rPr lang="hr-HR" dirty="0" err="1" smtClean="0"/>
              <a:t>he</a:t>
            </a:r>
            <a:r>
              <a:rPr lang="hr-HR" dirty="0" smtClean="0"/>
              <a:t> FGFR Gene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FGFR3 </a:t>
            </a:r>
            <a:r>
              <a:rPr lang="hr-HR" dirty="0" err="1" smtClean="0"/>
              <a:t>codes</a:t>
            </a:r>
            <a:r>
              <a:rPr lang="hr-HR" dirty="0" smtClean="0"/>
              <a:t> for </a:t>
            </a:r>
            <a:r>
              <a:rPr lang="hr-HR" dirty="0" err="1" smtClean="0"/>
              <a:t>Fibroblast</a:t>
            </a:r>
            <a:r>
              <a:rPr lang="hr-HR" dirty="0" smtClean="0"/>
              <a:t> </a:t>
            </a:r>
            <a:r>
              <a:rPr lang="hr-HR" dirty="0" err="1" smtClean="0"/>
              <a:t>growth</a:t>
            </a:r>
            <a:r>
              <a:rPr lang="hr-HR" dirty="0" smtClean="0"/>
              <a:t> </a:t>
            </a:r>
            <a:r>
              <a:rPr lang="hr-HR" dirty="0" err="1" smtClean="0"/>
              <a:t>factor</a:t>
            </a:r>
            <a:r>
              <a:rPr lang="hr-HR" dirty="0" smtClean="0"/>
              <a:t> receptor</a:t>
            </a:r>
          </a:p>
          <a:p>
            <a:r>
              <a:rPr lang="en-US" dirty="0"/>
              <a:t>regulation of cell </a:t>
            </a:r>
            <a:r>
              <a:rPr lang="en-US" dirty="0" smtClean="0"/>
              <a:t>proliferation, </a:t>
            </a:r>
            <a:r>
              <a:rPr lang="en-US" dirty="0"/>
              <a:t>determination of cell type, </a:t>
            </a:r>
            <a:r>
              <a:rPr lang="en-US" dirty="0" smtClean="0"/>
              <a:t>angiogenesis, </a:t>
            </a:r>
            <a:r>
              <a:rPr lang="en-US" dirty="0"/>
              <a:t>wound healing, and embryo </a:t>
            </a:r>
            <a:r>
              <a:rPr lang="en-US" dirty="0" smtClean="0"/>
              <a:t>development</a:t>
            </a:r>
            <a:endParaRPr lang="hr-HR" dirty="0" smtClean="0"/>
          </a:p>
          <a:p>
            <a:r>
              <a:rPr lang="hr-HR" dirty="0" smtClean="0"/>
              <a:t> AGT-&gt;TGT;  </a:t>
            </a:r>
            <a:r>
              <a:rPr lang="hr-HR" dirty="0" err="1" smtClean="0"/>
              <a:t>Serine</a:t>
            </a:r>
            <a:r>
              <a:rPr lang="hr-HR" dirty="0" smtClean="0"/>
              <a:t>-&gt;</a:t>
            </a:r>
            <a:r>
              <a:rPr lang="hr-HR" dirty="0" err="1" smtClean="0"/>
              <a:t>Cysteine</a:t>
            </a:r>
            <a:endParaRPr lang="hr-HR" dirty="0" smtClean="0"/>
          </a:p>
          <a:p>
            <a:r>
              <a:rPr lang="hr-HR" dirty="0"/>
              <a:t> </a:t>
            </a:r>
            <a:r>
              <a:rPr lang="hr-HR" dirty="0" smtClean="0"/>
              <a:t>Chr4:1,803,657 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29000"/>
            <a:ext cx="308311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5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Achondroplasia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most </a:t>
            </a:r>
            <a:r>
              <a:rPr lang="hr-HR" dirty="0" err="1" smtClean="0"/>
              <a:t>common</a:t>
            </a:r>
            <a:r>
              <a:rPr lang="hr-HR" dirty="0" smtClean="0"/>
              <a:t> </a:t>
            </a:r>
            <a:r>
              <a:rPr lang="hr-HR" dirty="0" err="1" smtClean="0"/>
              <a:t>form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short</a:t>
            </a:r>
            <a:r>
              <a:rPr lang="hr-HR" dirty="0" smtClean="0"/>
              <a:t> limb </a:t>
            </a:r>
            <a:r>
              <a:rPr lang="hr-HR" dirty="0" err="1" smtClean="0"/>
              <a:t>dwarfism</a:t>
            </a:r>
            <a:endParaRPr lang="hr-HR" dirty="0" smtClean="0"/>
          </a:p>
          <a:p>
            <a:r>
              <a:rPr lang="en-US" dirty="0"/>
              <a:t> inherited as an autosomal </a:t>
            </a:r>
            <a:r>
              <a:rPr lang="en-US" dirty="0" smtClean="0"/>
              <a:t>dominant</a:t>
            </a:r>
            <a:endParaRPr lang="hr-HR" dirty="0" smtClean="0"/>
          </a:p>
          <a:p>
            <a:r>
              <a:rPr lang="en-US" dirty="0" smtClean="0"/>
              <a:t> </a:t>
            </a:r>
            <a:r>
              <a:rPr lang="en-US" dirty="0"/>
              <a:t>seven-eighths of cases are the result of new </a:t>
            </a:r>
            <a:r>
              <a:rPr lang="en-US" dirty="0" smtClean="0"/>
              <a:t>mutation</a:t>
            </a:r>
            <a:endParaRPr lang="hr-HR" dirty="0" smtClean="0"/>
          </a:p>
          <a:p>
            <a:r>
              <a:rPr lang="en-US" dirty="0"/>
              <a:t>severity of </a:t>
            </a:r>
            <a:r>
              <a:rPr lang="en-US" dirty="0" err="1"/>
              <a:t>achondroplasia</a:t>
            </a:r>
            <a:r>
              <a:rPr lang="en-US" dirty="0"/>
              <a:t> tends to be reduced with increasing parental </a:t>
            </a:r>
            <a:r>
              <a:rPr lang="en-US" dirty="0" smtClean="0"/>
              <a:t>age</a:t>
            </a:r>
            <a:endParaRPr lang="hr-HR" dirty="0" smtClean="0"/>
          </a:p>
          <a:p>
            <a:r>
              <a:rPr lang="hr-HR" dirty="0" err="1" smtClean="0"/>
              <a:t>limited</a:t>
            </a:r>
            <a:r>
              <a:rPr lang="hr-HR" dirty="0" smtClean="0"/>
              <a:t> </a:t>
            </a:r>
            <a:r>
              <a:rPr lang="hr-HR" dirty="0" err="1" smtClean="0"/>
              <a:t>number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mutations</a:t>
            </a:r>
            <a:r>
              <a:rPr lang="hr-HR" dirty="0" smtClean="0"/>
              <a:t> </a:t>
            </a:r>
            <a:r>
              <a:rPr lang="hr-HR" dirty="0" err="1" smtClean="0"/>
              <a:t>causes</a:t>
            </a:r>
            <a:r>
              <a:rPr lang="hr-HR" dirty="0" smtClean="0"/>
              <a:t> </a:t>
            </a:r>
            <a:r>
              <a:rPr lang="hr-HR" dirty="0" err="1" smtClean="0"/>
              <a:t>achondroplasia</a:t>
            </a:r>
            <a:endParaRPr lang="hr-HR" dirty="0" smtClean="0"/>
          </a:p>
          <a:p>
            <a:r>
              <a:rPr lang="hr-HR" dirty="0" smtClean="0"/>
              <a:t>-&gt; </a:t>
            </a:r>
            <a:r>
              <a:rPr lang="hr-HR" dirty="0" err="1" smtClean="0"/>
              <a:t>screening</a:t>
            </a:r>
            <a:r>
              <a:rPr lang="hr-HR" dirty="0" smtClean="0"/>
              <a:t>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9474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Characteristics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short</a:t>
            </a:r>
            <a:r>
              <a:rPr lang="hr-HR" dirty="0" smtClean="0"/>
              <a:t> statue </a:t>
            </a:r>
            <a:r>
              <a:rPr lang="hr-HR" dirty="0" err="1" smtClean="0"/>
              <a:t>because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short</a:t>
            </a:r>
            <a:r>
              <a:rPr lang="hr-HR" dirty="0" smtClean="0"/>
              <a:t> </a:t>
            </a:r>
            <a:r>
              <a:rPr lang="hr-HR" dirty="0" err="1" smtClean="0"/>
              <a:t>limbs</a:t>
            </a:r>
            <a:endParaRPr lang="hr-HR" dirty="0" smtClean="0"/>
          </a:p>
          <a:p>
            <a:r>
              <a:rPr lang="hr-HR" dirty="0" err="1" smtClean="0"/>
              <a:t>midface</a:t>
            </a:r>
            <a:r>
              <a:rPr lang="hr-HR" dirty="0" smtClean="0"/>
              <a:t> </a:t>
            </a:r>
            <a:r>
              <a:rPr lang="hr-HR" dirty="0" err="1" smtClean="0"/>
              <a:t>hypoplasia</a:t>
            </a:r>
            <a:endParaRPr lang="hr-HR" dirty="0"/>
          </a:p>
          <a:p>
            <a:r>
              <a:rPr lang="hr-HR" dirty="0" smtClean="0"/>
              <a:t> </a:t>
            </a:r>
            <a:r>
              <a:rPr lang="hr-HR" dirty="0" err="1" smtClean="0"/>
              <a:t>lumbar</a:t>
            </a:r>
            <a:r>
              <a:rPr lang="hr-HR" dirty="0" smtClean="0"/>
              <a:t> </a:t>
            </a:r>
            <a:r>
              <a:rPr lang="hr-HR" dirty="0" err="1" smtClean="0"/>
              <a:t>lodrosis</a:t>
            </a:r>
            <a:r>
              <a:rPr lang="hr-HR" dirty="0" smtClean="0"/>
              <a:t> ect</a:t>
            </a:r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288032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482" y="3574570"/>
            <a:ext cx="2806758" cy="280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86806"/>
            <a:ext cx="1976705" cy="264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48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</TotalTime>
  <Words>98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Flow</vt:lpstr>
      <vt:lpstr>FGFR gene</vt:lpstr>
      <vt:lpstr>PowerPoint Presentation</vt:lpstr>
      <vt:lpstr>The FGFR Gene</vt:lpstr>
      <vt:lpstr>Achondroplasia</vt:lpstr>
      <vt:lpstr>Characteristics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FGFR gene</dc:title>
  <dc:creator>student</dc:creator>
  <cp:lastModifiedBy>student</cp:lastModifiedBy>
  <cp:revision>5</cp:revision>
  <dcterms:created xsi:type="dcterms:W3CDTF">2019-11-11T15:52:55Z</dcterms:created>
  <dcterms:modified xsi:type="dcterms:W3CDTF">2019-11-11T16:49:46Z</dcterms:modified>
</cp:coreProperties>
</file>