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1pPr>
    <a:lvl2pPr marL="0" marR="0" indent="3429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2pPr>
    <a:lvl3pPr marL="0" marR="0" indent="685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3pPr>
    <a:lvl4pPr marL="0" marR="0" indent="10287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4pPr>
    <a:lvl5pPr marL="0" marR="0" indent="1371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5pPr>
    <a:lvl6pPr marL="0" marR="0" indent="17145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6pPr>
    <a:lvl7pPr marL="0" marR="0" indent="20574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7pPr>
    <a:lvl8pPr marL="0" marR="0" indent="24003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8pPr>
    <a:lvl9pPr marL="0" marR="0" indent="2743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CBCB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36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EBEBE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owan Old Style"/>
          <a:ea typeface="Iowan Old Style"/>
          <a:cs typeface="Iowan Old Styl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508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CBCB">
              <a:alpha val="36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wholeTbl>
    <a:band2H>
      <a:tcTxStyle b="def" i="def"/>
      <a:tcStyle>
        <a:tcBdr/>
        <a:fill>
          <a:solidFill>
            <a:srgbClr val="AEAEAE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7B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C5C"/>
              </a:solidFill>
              <a:prstDash val="solid"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"/>
          <p:cNvSpPr/>
          <p:nvPr>
            <p:ph type="body" sz="quarter" idx="13"/>
          </p:nvPr>
        </p:nvSpPr>
        <p:spPr>
          <a:xfrm>
            <a:off x="571500" y="5588000"/>
            <a:ext cx="1187578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" name="Title Text"/>
          <p:cNvSpPr txBox="1"/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half" idx="1"/>
          </p:nvPr>
        </p:nvSpPr>
        <p:spPr>
          <a:xfrm>
            <a:off x="571500" y="5676900"/>
            <a:ext cx="11861800" cy="32639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1pPr>
            <a:lvl2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2pPr>
            <a:lvl3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3pPr>
            <a:lvl4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4pPr>
            <a:lvl5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88552" y="9189156"/>
            <a:ext cx="309365" cy="34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“"/>
          <p:cNvSpPr txBox="1"/>
          <p:nvPr/>
        </p:nvSpPr>
        <p:spPr>
          <a:xfrm>
            <a:off x="508000" y="1771650"/>
            <a:ext cx="1697832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i="0" spc="0" sz="21000">
                <a:solidFill>
                  <a:srgbClr val="E4E4E4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02" name="Type a quote here."/>
          <p:cNvSpPr txBox="1"/>
          <p:nvPr>
            <p:ph type="body" sz="quarter" idx="13"/>
          </p:nvPr>
        </p:nvSpPr>
        <p:spPr>
          <a:xfrm>
            <a:off x="1943100" y="3870536"/>
            <a:ext cx="10490200" cy="939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600"/>
              </a:spcBef>
              <a:buSzTx/>
              <a:buFontTx/>
              <a:buNone/>
              <a:defRPr sz="4800">
                <a:solidFill>
                  <a:srgbClr val="747676"/>
                </a:solidFill>
              </a:defRPr>
            </a:lvl1pPr>
          </a:lstStyle>
          <a:p>
            <a:pPr/>
            <a:r>
              <a:t>Type a quote here.</a:t>
            </a:r>
          </a:p>
        </p:txBody>
      </p:sp>
      <p:sp>
        <p:nvSpPr>
          <p:cNvPr id="103" name="-Johnny Appleseed"/>
          <p:cNvSpPr txBox="1"/>
          <p:nvPr>
            <p:ph type="body" sz="quarter" idx="14"/>
          </p:nvPr>
        </p:nvSpPr>
        <p:spPr>
          <a:xfrm>
            <a:off x="1943100" y="7772400"/>
            <a:ext cx="104902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1600"/>
              </a:spcBef>
              <a:buSzTx/>
              <a:buFontTx/>
              <a:buNone/>
              <a:defRPr i="1" sz="4800">
                <a:solidFill>
                  <a:srgbClr val="6B6D6D"/>
                </a:solidFill>
              </a:defRPr>
            </a:lvl1pPr>
          </a:lstStyle>
          <a:p>
            <a:pPr/>
            <a:r>
              <a:t>-Johnny Appleseed</a:t>
            </a:r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118295074_2675x2907.jpeg"/>
          <p:cNvSpPr/>
          <p:nvPr>
            <p:ph type="pic" idx="13"/>
          </p:nvPr>
        </p:nvSpPr>
        <p:spPr>
          <a:xfrm>
            <a:off x="-63500" y="-139700"/>
            <a:ext cx="13144500" cy="142809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118295074_2675x2907.jpeg"/>
          <p:cNvSpPr/>
          <p:nvPr>
            <p:ph type="pic" idx="13"/>
          </p:nvPr>
        </p:nvSpPr>
        <p:spPr>
          <a:xfrm>
            <a:off x="-25400" y="-1130300"/>
            <a:ext cx="13045441" cy="1417332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Rectangle"/>
          <p:cNvSpPr/>
          <p:nvPr>
            <p:ph type="body" sz="half" idx="14"/>
          </p:nvPr>
        </p:nvSpPr>
        <p:spPr>
          <a:xfrm>
            <a:off x="0" y="5422900"/>
            <a:ext cx="13004800" cy="3606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3" name="Line"/>
          <p:cNvSpPr/>
          <p:nvPr>
            <p:ph type="body" sz="quarter" idx="15"/>
          </p:nvPr>
        </p:nvSpPr>
        <p:spPr>
          <a:xfrm flipV="1">
            <a:off x="571500" y="7619996"/>
            <a:ext cx="1187450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Title Text"/>
          <p:cNvSpPr txBox="1"/>
          <p:nvPr>
            <p:ph type="title"/>
          </p:nvPr>
        </p:nvSpPr>
        <p:spPr>
          <a:xfrm>
            <a:off x="571500" y="5562600"/>
            <a:ext cx="11861800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" name="Body Level One…"/>
          <p:cNvSpPr txBox="1"/>
          <p:nvPr>
            <p:ph type="body" sz="quarter" idx="1"/>
          </p:nvPr>
        </p:nvSpPr>
        <p:spPr>
          <a:xfrm>
            <a:off x="571500" y="7670800"/>
            <a:ext cx="11861800" cy="1231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1pPr>
            <a:lvl2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2pPr>
            <a:lvl3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3pPr>
            <a:lvl4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4pPr>
            <a:lvl5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/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xfrm>
            <a:off x="12083465" y="9189156"/>
            <a:ext cx="309365" cy="34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182429520_1646x1646.jpeg"/>
          <p:cNvSpPr/>
          <p:nvPr>
            <p:ph type="pic" idx="13"/>
          </p:nvPr>
        </p:nvSpPr>
        <p:spPr>
          <a:xfrm>
            <a:off x="4191000" y="-12700"/>
            <a:ext cx="9779000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2" name="Line"/>
          <p:cNvSpPr/>
          <p:nvPr>
            <p:ph type="body" sz="quarter" idx="14"/>
          </p:nvPr>
        </p:nvSpPr>
        <p:spPr>
          <a:xfrm flipV="1">
            <a:off x="571500" y="7619998"/>
            <a:ext cx="64516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3" name="Title Text"/>
          <p:cNvSpPr txBox="1"/>
          <p:nvPr>
            <p:ph type="title"/>
          </p:nvPr>
        </p:nvSpPr>
        <p:spPr>
          <a:xfrm>
            <a:off x="571500" y="571500"/>
            <a:ext cx="6451600" cy="7213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sz="quarter" idx="1"/>
          </p:nvPr>
        </p:nvSpPr>
        <p:spPr>
          <a:xfrm>
            <a:off x="571500" y="7670800"/>
            <a:ext cx="6451600" cy="1358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1pPr>
            <a:lvl2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2pPr>
            <a:lvl3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3pPr>
            <a:lvl4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4pPr>
            <a:lvl5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Line"/>
          <p:cNvSpPr/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ine"/>
          <p:cNvSpPr/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118295074_2675x2907.jpeg"/>
          <p:cNvSpPr/>
          <p:nvPr>
            <p:ph type="pic" idx="13"/>
          </p:nvPr>
        </p:nvSpPr>
        <p:spPr>
          <a:xfrm>
            <a:off x="-203200" y="-12700"/>
            <a:ext cx="9000805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2" name="Line"/>
          <p:cNvSpPr/>
          <p:nvPr>
            <p:ph type="body" sz="quarter" idx="14"/>
          </p:nvPr>
        </p:nvSpPr>
        <p:spPr>
          <a:xfrm>
            <a:off x="7023100" y="1574800"/>
            <a:ext cx="53975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3" name="Title Text"/>
          <p:cNvSpPr txBox="1"/>
          <p:nvPr>
            <p:ph type="title"/>
          </p:nvPr>
        </p:nvSpPr>
        <p:spPr>
          <a:xfrm>
            <a:off x="7023100" y="723900"/>
            <a:ext cx="5397500" cy="7239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4" name="Body Level One…"/>
          <p:cNvSpPr txBox="1"/>
          <p:nvPr>
            <p:ph type="body" sz="half" idx="1"/>
          </p:nvPr>
        </p:nvSpPr>
        <p:spPr>
          <a:xfrm>
            <a:off x="7023100" y="1803400"/>
            <a:ext cx="5397500" cy="7226300"/>
          </a:xfrm>
          <a:prstGeom prst="rect">
            <a:avLst/>
          </a:prstGeom>
        </p:spPr>
        <p:txBody>
          <a:bodyPr/>
          <a:lstStyle>
            <a:lvl1pPr marL="406400" indent="-406400">
              <a:defRPr sz="2800"/>
            </a:lvl1pPr>
            <a:lvl2pPr marL="812800" indent="-406400">
              <a:defRPr sz="2800"/>
            </a:lvl2pPr>
            <a:lvl3pPr marL="1219200" indent="-406400">
              <a:defRPr sz="2800"/>
            </a:lvl3pPr>
            <a:lvl4pPr marL="1625600" indent="-406400">
              <a:defRPr sz="2800"/>
            </a:lvl4pPr>
            <a:lvl5pPr marL="2032000" indent="-406400"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118295074_2675x2907.jpeg"/>
          <p:cNvSpPr/>
          <p:nvPr>
            <p:ph type="pic" idx="13"/>
          </p:nvPr>
        </p:nvSpPr>
        <p:spPr>
          <a:xfrm>
            <a:off x="571500" y="508000"/>
            <a:ext cx="7454900" cy="80994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1" name="182741592_1098x949.jpeg"/>
          <p:cNvSpPr/>
          <p:nvPr>
            <p:ph type="pic" sz="quarter" idx="14"/>
          </p:nvPr>
        </p:nvSpPr>
        <p:spPr>
          <a:xfrm>
            <a:off x="7944067" y="424462"/>
            <a:ext cx="5275146" cy="45593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2" name="182429520_1646x1646.jpeg"/>
          <p:cNvSpPr/>
          <p:nvPr>
            <p:ph type="pic" sz="quarter" idx="15"/>
          </p:nvPr>
        </p:nvSpPr>
        <p:spPr>
          <a:xfrm>
            <a:off x="8102600" y="4267200"/>
            <a:ext cx="4470400" cy="4470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571500" y="8051800"/>
            <a:ext cx="11861800" cy="1333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SzTx/>
              <a:buFontTx/>
              <a:buNone/>
              <a:defRPr i="1" spc="28" sz="2800"/>
            </a:lvl1pPr>
            <a:lvl2pPr marL="0" indent="0">
              <a:spcBef>
                <a:spcPts val="1400"/>
              </a:spcBef>
              <a:buSzTx/>
              <a:buFontTx/>
              <a:buNone/>
              <a:defRPr i="1" spc="28" sz="2800"/>
            </a:lvl2pPr>
            <a:lvl3pPr marL="0" indent="0">
              <a:spcBef>
                <a:spcPts val="1400"/>
              </a:spcBef>
              <a:buSzTx/>
              <a:buFontTx/>
              <a:buNone/>
              <a:defRPr i="1" spc="28" sz="2800"/>
            </a:lvl3pPr>
            <a:lvl4pPr marL="0" indent="0">
              <a:spcBef>
                <a:spcPts val="1400"/>
              </a:spcBef>
              <a:buSzTx/>
              <a:buFontTx/>
              <a:buNone/>
              <a:defRPr i="1" spc="28" sz="2800"/>
            </a:lvl4pPr>
            <a:lvl5pPr marL="0" indent="0">
              <a:spcBef>
                <a:spcPts val="1400"/>
              </a:spcBef>
              <a:buSzTx/>
              <a:buFontTx/>
              <a:buNone/>
              <a:defRPr i="1" spc="28"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571500" y="723900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571500" y="1803400"/>
            <a:ext cx="11861800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i="0" spc="0" sz="160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3429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685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10287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1371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7145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20574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24003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2743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1pPr>
      <a:lvl2pPr marL="9398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2pPr>
      <a:lvl3pPr marL="14097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3pPr>
      <a:lvl4pPr marL="18796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4pPr>
      <a:lvl5pPr marL="23495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5pPr>
      <a:lvl6pPr marL="28194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6pPr>
      <a:lvl7pPr marL="32893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7pPr>
      <a:lvl8pPr marL="37592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8pPr>
      <a:lvl9pPr marL="42291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en.m.wikipedia.org/wiki/Genome" TargetMode="External"/><Relationship Id="rId3" Type="http://schemas.openxmlformats.org/officeDocument/2006/relationships/hyperlink" Target="https://en.m.wikipedia.org/wiki/Transcriptome" TargetMode="External"/><Relationship Id="rId4" Type="http://schemas.openxmlformats.org/officeDocument/2006/relationships/hyperlink" Target="https://en.m.wikipedia.org/wiki/Metagenomics" TargetMode="External"/><Relationship Id="rId5" Type="http://schemas.openxmlformats.org/officeDocument/2006/relationships/hyperlink" Target="https://en.m.wikipedia.org/wiki/RNA" TargetMode="External"/><Relationship Id="rId6" Type="http://schemas.openxmlformats.org/officeDocument/2006/relationships/hyperlink" Target="https://en.m.wikipedia.org/wiki/Methylation" TargetMode="External"/><Relationship Id="rId7" Type="http://schemas.openxmlformats.org/officeDocument/2006/relationships/hyperlink" Target="https://en.m.wikipedia.org/wiki/Protein" TargetMode="External"/><Relationship Id="rId8" Type="http://schemas.openxmlformats.org/officeDocument/2006/relationships/hyperlink" Target="https://en.m.wikipedia.org/wiki/Nucleic_acid" TargetMode="External"/><Relationship Id="rId9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9" name="Illumina Dye sequencing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0800">
                <a:solidFill>
                  <a:srgbClr val="011D57"/>
                </a:solidFill>
              </a:defRPr>
            </a:lvl1pPr>
          </a:lstStyle>
          <a:p>
            <a:pPr/>
            <a:r>
              <a:t>Illumina Dye sequencing</a:t>
            </a:r>
          </a:p>
        </p:txBody>
      </p:sp>
      <p:sp>
        <p:nvSpPr>
          <p:cNvPr id="130" name="Sophia Kalem"/>
          <p:cNvSpPr txBox="1"/>
          <p:nvPr>
            <p:ph type="subTitle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Sophia Kalem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3" name="Overview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Overview</a:t>
            </a:r>
          </a:p>
        </p:txBody>
      </p:sp>
      <p:sp>
        <p:nvSpPr>
          <p:cNvPr id="134" name="invented by: Bruno Canard and Simon Sarfati at the Pasteur Institute in Paris…"/>
          <p:cNvSpPr txBox="1"/>
          <p:nvPr>
            <p:ph type="body" sz="half" idx="1"/>
          </p:nvPr>
        </p:nvSpPr>
        <p:spPr>
          <a:xfrm>
            <a:off x="571500" y="1803399"/>
            <a:ext cx="6807473" cy="7226301"/>
          </a:xfrm>
          <a:prstGeom prst="rect">
            <a:avLst/>
          </a:prstGeom>
        </p:spPr>
        <p:txBody>
          <a:bodyPr/>
          <a:lstStyle/>
          <a:p>
            <a:pPr marL="411162" indent="-411162" defTabSz="457200">
              <a:spcBef>
                <a:spcPts val="0"/>
              </a:spcBef>
              <a:defRPr sz="2800">
                <a:solidFill>
                  <a:srgbClr val="011D5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invented by:</a:t>
            </a:r>
            <a:r>
              <a:t> Bruno Canard and Simon Sarfati at the Pasteur Institute in Paris</a:t>
            </a:r>
          </a:p>
          <a:p>
            <a:pPr marL="0" indent="0" defTabSz="457200">
              <a:spcBef>
                <a:spcPts val="0"/>
              </a:spcBef>
              <a:buSzTx/>
              <a:buFontTx/>
              <a:buNone/>
              <a:defRPr sz="2800">
                <a:solidFill>
                  <a:srgbClr val="011D57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411162" indent="-411162" defTabSz="457200">
              <a:spcBef>
                <a:spcPts val="0"/>
              </a:spcBef>
              <a:defRPr sz="2800">
                <a:solidFill>
                  <a:srgbClr val="011D5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Used for</a:t>
            </a:r>
            <a:r>
              <a:t>: whole-</a:t>
            </a:r>
            <a:r>
              <a:rPr>
                <a:hlinkClick r:id="rId2" invalidUrl="" action="" tgtFrame="" tooltip="" history="1" highlightClick="0" endSnd="0"/>
              </a:rPr>
              <a:t>genome</a:t>
            </a:r>
            <a:r>
              <a:t> and region sequencing, </a:t>
            </a:r>
            <a:r>
              <a:rPr>
                <a:hlinkClick r:id="rId3" invalidUrl="" action="" tgtFrame="" tooltip="" history="1" highlightClick="0" endSnd="0"/>
              </a:rPr>
              <a:t>transcriptome</a:t>
            </a:r>
            <a:r>
              <a:t> analysis, </a:t>
            </a:r>
            <a:r>
              <a:rPr>
                <a:hlinkClick r:id="rId4" invalidUrl="" action="" tgtFrame="" tooltip="" history="1" highlightClick="0" endSnd="0"/>
              </a:rPr>
              <a:t>metagenomics</a:t>
            </a:r>
            <a:r>
              <a:t>, small </a:t>
            </a:r>
            <a:r>
              <a:rPr>
                <a:hlinkClick r:id="rId5" invalidUrl="" action="" tgtFrame="" tooltip="" history="1" highlightClick="0" endSnd="0"/>
              </a:rPr>
              <a:t>RNA</a:t>
            </a:r>
            <a:r>
              <a:t> discovery, </a:t>
            </a:r>
            <a:r>
              <a:rPr>
                <a:hlinkClick r:id="rId6" invalidUrl="" action="" tgtFrame="" tooltip="" history="1" highlightClick="0" endSnd="0"/>
              </a:rPr>
              <a:t>methylation</a:t>
            </a:r>
            <a:r>
              <a:t> profiling, and genome-wide </a:t>
            </a:r>
            <a:r>
              <a:rPr>
                <a:hlinkClick r:id="rId7" invalidUrl="" action="" tgtFrame="" tooltip="" history="1" highlightClick="0" endSnd="0"/>
              </a:rPr>
              <a:t>protein</a:t>
            </a:r>
            <a:r>
              <a:t>-</a:t>
            </a:r>
            <a:r>
              <a:rPr>
                <a:hlinkClick r:id="rId8" invalidUrl="" action="" tgtFrame="" tooltip="" history="1" highlightClick="0" endSnd="0"/>
              </a:rPr>
              <a:t>nucleic acid</a:t>
            </a:r>
            <a:r>
              <a:t> interaction analysis</a:t>
            </a:r>
          </a:p>
          <a:p>
            <a:pPr marL="0" indent="0" defTabSz="457200">
              <a:spcBef>
                <a:spcPts val="0"/>
              </a:spcBef>
              <a:buSzTx/>
              <a:buFontTx/>
              <a:buNone/>
              <a:defRPr sz="2800">
                <a:solidFill>
                  <a:srgbClr val="011D57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411162" indent="-411162" defTabSz="457200">
              <a:spcBef>
                <a:spcPts val="0"/>
              </a:spcBef>
              <a:defRPr sz="2800">
                <a:solidFill>
                  <a:srgbClr val="011D5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Advantage</a:t>
            </a:r>
            <a:r>
              <a:t>: Due to the automated nature oit is possible to sequence multiple strands at once -&gt; quick </a:t>
            </a:r>
          </a:p>
        </p:txBody>
      </p:sp>
      <p:pic>
        <p:nvPicPr>
          <p:cNvPr id="135" name="D5B66C62-4D27-43E9-9DCA-1AE1063A2F50-L0-001.jpeg" descr="D5B66C62-4D27-43E9-9DCA-1AE1063A2F50-L0-001.jpe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5400000">
            <a:off x="6462804" y="3366651"/>
            <a:ext cx="7350829" cy="40226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8" name="Metho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Method</a:t>
            </a:r>
          </a:p>
        </p:txBody>
      </p:sp>
      <p:sp>
        <p:nvSpPr>
          <p:cNvPr id="139" name="Dye labeled nucleotides…"/>
          <p:cNvSpPr txBox="1"/>
          <p:nvPr>
            <p:ph type="body" sz="half" idx="1"/>
          </p:nvPr>
        </p:nvSpPr>
        <p:spPr>
          <a:xfrm>
            <a:off x="571500" y="1803399"/>
            <a:ext cx="5282068" cy="7226301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11D57"/>
                </a:solidFill>
              </a:defRPr>
            </a:pPr>
            <a:r>
              <a:t>Dye labeled nucleotides</a:t>
            </a:r>
          </a:p>
          <a:p>
            <a:pPr>
              <a:defRPr>
                <a:solidFill>
                  <a:srgbClr val="011D57"/>
                </a:solidFill>
              </a:defRPr>
            </a:pPr>
            <a:r>
              <a:t>Red, green, both, none</a:t>
            </a:r>
          </a:p>
          <a:p>
            <a:pPr>
              <a:defRPr>
                <a:solidFill>
                  <a:srgbClr val="011D57"/>
                </a:solidFill>
              </a:defRPr>
            </a:pPr>
            <a:r>
              <a:t>Amplifying DNA</a:t>
            </a:r>
          </a:p>
        </p:txBody>
      </p:sp>
      <p:pic>
        <p:nvPicPr>
          <p:cNvPr id="140" name="4226C1B1-7D4A-45CC-8E42-EC0243632604-L0-001.jpeg" descr="4226C1B1-7D4A-45CC-8E42-EC0243632604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4732" y="1702570"/>
            <a:ext cx="4934662" cy="1955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3546582B-598E-40E4-A51A-F0AB37B9F96C-L0-001.jpeg" descr="3546582B-598E-40E4-A51A-F0AB37B9F96C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67308" y="4100269"/>
            <a:ext cx="6006659" cy="48053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4" name="MEtho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MEthod </a:t>
            </a:r>
          </a:p>
        </p:txBody>
      </p:sp>
      <p:sp>
        <p:nvSpPr>
          <p:cNvPr id="145" name="Every time a nucleotide binds, it emits light"/>
          <p:cNvSpPr txBox="1"/>
          <p:nvPr>
            <p:ph type="body" sz="half" idx="1"/>
          </p:nvPr>
        </p:nvSpPr>
        <p:spPr>
          <a:xfrm>
            <a:off x="571500" y="1803399"/>
            <a:ext cx="3976746" cy="7226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1D57"/>
                </a:solidFill>
              </a:defRPr>
            </a:lvl1pPr>
          </a:lstStyle>
          <a:p>
            <a:pPr/>
            <a:r>
              <a:t>Every time a nucleotide binds, it emits light </a:t>
            </a:r>
          </a:p>
        </p:txBody>
      </p:sp>
      <p:pic>
        <p:nvPicPr>
          <p:cNvPr id="146" name="838FB6F4-CAFF-4262-ADD4-EC16BD5864AE-L0-001.png" descr="838FB6F4-CAFF-4262-ADD4-EC16BD5864AE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86882" y="1953785"/>
            <a:ext cx="5846030" cy="5846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D5B66C62-4D27-43E9-9DCA-1AE1063A2F50-L0-001.jpeg" descr="D5B66C62-4D27-43E9-9DCA-1AE1063A2F50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6623" y="5105937"/>
            <a:ext cx="5364316" cy="29355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0" name="Metho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Method</a:t>
            </a:r>
          </a:p>
        </p:txBody>
      </p:sp>
      <p:sp>
        <p:nvSpPr>
          <p:cNvPr id="151" name="Forward and reverse reads are overlapped to obtain the sequenc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1D57"/>
                </a:solidFill>
              </a:defRPr>
            </a:lvl1pPr>
          </a:lstStyle>
          <a:p>
            <a:pPr/>
            <a:r>
              <a:t>Forward and reverse reads are overlapped to obtain the sequence</a:t>
            </a:r>
          </a:p>
        </p:txBody>
      </p:sp>
      <p:pic>
        <p:nvPicPr>
          <p:cNvPr id="152" name="06607E55-ABB8-4614-92F7-6DA176967CBF-L0-001.jpeg" descr="06607E55-ABB8-4614-92F7-6DA176967CBF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430" y="3720175"/>
            <a:ext cx="12937940" cy="38405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b="0" baseline="0" cap="none" i="1" spc="28" strike="noStrike" sz="2800" u="none" kumimoji="0" normalizeH="0">
            <a:ln>
              <a:noFill/>
            </a:ln>
            <a:solidFill>
              <a:srgbClr val="5C5C5C"/>
            </a:solidFill>
            <a:effectLst/>
            <a:uFillTx/>
            <a:latin typeface="Iowan Old Style"/>
            <a:ea typeface="Iowan Old Style"/>
            <a:cs typeface="Iowan Old Style"/>
            <a:sym typeface="Iowan Old Sty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b="0" baseline="0" cap="none" i="1" spc="28" strike="noStrike" sz="2800" u="none" kumimoji="0" normalizeH="0">
            <a:ln>
              <a:noFill/>
            </a:ln>
            <a:solidFill>
              <a:srgbClr val="5C5C5C"/>
            </a:solidFill>
            <a:effectLst/>
            <a:uFillTx/>
            <a:latin typeface="Iowan Old Style"/>
            <a:ea typeface="Iowan Old Style"/>
            <a:cs typeface="Iowan Old Style"/>
            <a:sym typeface="Iowan Old Sty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