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61E8A9-A3E4-4EB0-B11C-F7BC60D2FE57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A8823D-3640-4370-A074-CD5F56055306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Exome</a:t>
            </a:r>
            <a:r>
              <a:rPr lang="hr-HR" dirty="0" smtClean="0"/>
              <a:t> </a:t>
            </a:r>
            <a:r>
              <a:rPr lang="hr-HR" dirty="0" err="1" smtClean="0"/>
              <a:t>sequencing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Sophia</a:t>
            </a:r>
            <a:r>
              <a:rPr lang="hr-HR" dirty="0" smtClean="0"/>
              <a:t> Kalem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348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Why</a:t>
            </a:r>
            <a:r>
              <a:rPr lang="hr-HR" dirty="0" smtClean="0"/>
              <a:t> </a:t>
            </a:r>
            <a:r>
              <a:rPr lang="hr-HR" dirty="0" err="1" smtClean="0"/>
              <a:t>exon</a:t>
            </a:r>
            <a:r>
              <a:rPr lang="hr-HR" dirty="0" smtClean="0"/>
              <a:t> </a:t>
            </a:r>
            <a:r>
              <a:rPr lang="hr-HR" dirty="0" err="1" smtClean="0"/>
              <a:t>sequencing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in the study of rare Mendelian </a:t>
            </a:r>
            <a:r>
              <a:rPr lang="en-US" dirty="0" smtClean="0"/>
              <a:t>diseases</a:t>
            </a:r>
            <a:endParaRPr lang="hr-HR" dirty="0" smtClean="0"/>
          </a:p>
          <a:p>
            <a:r>
              <a:rPr lang="hr-HR" dirty="0" err="1" smtClean="0"/>
              <a:t>sequencing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exon</a:t>
            </a:r>
            <a:r>
              <a:rPr lang="hr-HR" dirty="0" smtClean="0"/>
              <a:t> is more </a:t>
            </a:r>
            <a:r>
              <a:rPr lang="hr-HR" dirty="0" err="1" smtClean="0"/>
              <a:t>cost</a:t>
            </a:r>
            <a:r>
              <a:rPr lang="hr-HR" dirty="0" smtClean="0"/>
              <a:t> </a:t>
            </a:r>
            <a:r>
              <a:rPr lang="hr-HR" dirty="0" err="1" smtClean="0"/>
              <a:t>effective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whole</a:t>
            </a:r>
            <a:r>
              <a:rPr lang="hr-HR" dirty="0" smtClean="0"/>
              <a:t> genome </a:t>
            </a:r>
            <a:r>
              <a:rPr lang="hr-HR" dirty="0" err="1" smtClean="0"/>
              <a:t>sequencing</a:t>
            </a:r>
            <a:r>
              <a:rPr lang="hr-HR" dirty="0" smtClean="0"/>
              <a:t> (1-5%)</a:t>
            </a:r>
          </a:p>
          <a:p>
            <a:r>
              <a:rPr lang="en-US" dirty="0"/>
              <a:t> to find mutations in genes already known to cause disease as well as to identify novel genes by comparing </a:t>
            </a:r>
            <a:r>
              <a:rPr lang="en-US" dirty="0" err="1"/>
              <a:t>exomes</a:t>
            </a:r>
            <a:r>
              <a:rPr lang="en-US" dirty="0"/>
              <a:t> from patients with similar </a:t>
            </a:r>
            <a:r>
              <a:rPr lang="en-US" dirty="0" smtClean="0"/>
              <a:t>features</a:t>
            </a:r>
            <a:endParaRPr lang="hr-HR" dirty="0" smtClean="0"/>
          </a:p>
          <a:p>
            <a:r>
              <a:rPr lang="en-US" dirty="0"/>
              <a:t>now increasingly used to complement these other tests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76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r-HR" dirty="0" err="1" smtClean="0"/>
              <a:t>Method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124744"/>
            <a:ext cx="453650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44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Benefits</a:t>
            </a:r>
            <a:r>
              <a:rPr lang="hr-HR" dirty="0" smtClean="0"/>
              <a:t> </a:t>
            </a:r>
            <a:r>
              <a:rPr lang="hr-HR" dirty="0" err="1" smtClean="0"/>
              <a:t>vs</a:t>
            </a:r>
            <a:r>
              <a:rPr lang="hr-HR" dirty="0" smtClean="0"/>
              <a:t> </a:t>
            </a:r>
            <a:r>
              <a:rPr lang="hr-HR" dirty="0" err="1" smtClean="0"/>
              <a:t>Limitations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186808" cy="5760640"/>
          </a:xfrm>
        </p:spPr>
        <p:txBody>
          <a:bodyPr>
            <a:noAutofit/>
          </a:bodyPr>
          <a:lstStyle/>
          <a:p>
            <a:r>
              <a:rPr lang="en-US" sz="2400" dirty="0"/>
              <a:t>targeted to protein coding regions, represent less than 2% of the genome, reduces the cost to sequence a targeted region at a high depth and reduces storage and analysis costs.</a:t>
            </a:r>
          </a:p>
          <a:p>
            <a:r>
              <a:rPr lang="en-US" sz="2400" dirty="0"/>
              <a:t>Reduced costs make it feasible to increase the number of samples to be sequenced, enabling large population based comparisons</a:t>
            </a:r>
            <a:endParaRPr lang="hr-H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approximately 97% of exons are targeted</a:t>
            </a:r>
          </a:p>
          <a:p>
            <a:r>
              <a:rPr lang="en-US" dirty="0"/>
              <a:t>~10% of exons may not be covered at sufficient levels to reliably call heterozygous variants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345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4048"/>
            <a:ext cx="5506219" cy="110505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92" y="1916832"/>
            <a:ext cx="5630061" cy="113363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429000"/>
            <a:ext cx="4705143" cy="30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0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Clinical</a:t>
            </a:r>
            <a:r>
              <a:rPr lang="hr-HR" dirty="0" smtClean="0"/>
              <a:t> </a:t>
            </a:r>
            <a:r>
              <a:rPr lang="hr-HR" dirty="0" err="1" smtClean="0"/>
              <a:t>Diagnostics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of the underlying disease gene mutation(s) can have major implications for diagnostic and therapeutic </a:t>
            </a:r>
            <a:r>
              <a:rPr lang="en-US" dirty="0" smtClean="0"/>
              <a:t>approaches</a:t>
            </a:r>
            <a:endParaRPr lang="hr-HR" dirty="0" smtClean="0"/>
          </a:p>
          <a:p>
            <a:r>
              <a:rPr lang="en-US" dirty="0"/>
              <a:t>ability to identify mutations in genes that were not tested due to an atypical clinical </a:t>
            </a:r>
            <a:r>
              <a:rPr lang="en-US" dirty="0" smtClean="0"/>
              <a:t>presentation</a:t>
            </a:r>
            <a:endParaRPr lang="hr-HR" dirty="0" smtClean="0"/>
          </a:p>
          <a:p>
            <a:r>
              <a:rPr lang="en-US" dirty="0"/>
              <a:t>ability to identify clinical cases where mutations from different genes contribute to the different phenotypes in the same patient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909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25550" cy="869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59532" y="3172326"/>
            <a:ext cx="139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Diagnostics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9659532" y="4149080"/>
            <a:ext cx="1825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Drug </a:t>
            </a:r>
            <a:r>
              <a:rPr lang="hr-HR" dirty="0" err="1" smtClean="0"/>
              <a:t>Development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9659532" y="5013176"/>
            <a:ext cx="139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prsonalized</a:t>
            </a:r>
            <a:r>
              <a:rPr lang="hr-HR" dirty="0" smtClean="0"/>
              <a:t> medicine 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9659532" y="6021288"/>
            <a:ext cx="18252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applications</a:t>
            </a:r>
            <a:r>
              <a:rPr lang="hr-HR" dirty="0" smtClean="0"/>
              <a:t> (</a:t>
            </a:r>
            <a:r>
              <a:rPr lang="hr-HR" dirty="0" err="1" smtClean="0"/>
              <a:t>Agriculture</a:t>
            </a:r>
            <a:r>
              <a:rPr lang="hr-HR" dirty="0" smtClean="0"/>
              <a:t>, </a:t>
            </a:r>
            <a:r>
              <a:rPr lang="hr-HR" dirty="0" err="1" smtClean="0"/>
              <a:t>Animal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6412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212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Exome sequencing </vt:lpstr>
      <vt:lpstr>Why exon sequencing?</vt:lpstr>
      <vt:lpstr>Method</vt:lpstr>
      <vt:lpstr>Benefits vs Limitations </vt:lpstr>
      <vt:lpstr>PowerPoint Presentation</vt:lpstr>
      <vt:lpstr>Clinical Diagnostics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Exome sequencing</dc:title>
  <dc:creator>student</dc:creator>
  <cp:lastModifiedBy>student</cp:lastModifiedBy>
  <cp:revision>7</cp:revision>
  <dcterms:created xsi:type="dcterms:W3CDTF">2020-01-13T13:50:28Z</dcterms:created>
  <dcterms:modified xsi:type="dcterms:W3CDTF">2020-01-13T14:58:48Z</dcterms:modified>
</cp:coreProperties>
</file>