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17400AC-EBC4-40DC-8B87-285FA9F7DA5A}" type="datetimeFigureOut">
              <a:rPr lang="sr-Latn-CS" smtClean="0"/>
              <a:t>28.1.2020.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838AEDE-A82D-4A5C-9C6C-D3C3FB46571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Pirosekvenciranje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Lucija Gajski</a:t>
            </a:r>
          </a:p>
          <a:p>
            <a:r>
              <a:rPr lang="hr-HR" dirty="0"/>
              <a:t>Ines Vidović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pirosekvenciraje?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114800" cy="4465724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etoda sekvenciranja DN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zasnovana na principu "sekvenciranja sintezom“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rovodi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detekcijom nukleotida koji je ugrađen DN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polimerazom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slanja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se na otkrivanje svjetlosti temeljeno na lančanoj reakciji pri oslobađanju pirofosfata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Slikovni rezultat za pyrosequenc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357430"/>
            <a:ext cx="4714876" cy="3586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Načelo piro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sekvenciranja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prvi su opisali 1993. godine B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Pettersson, M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Uhlen i P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Nyren kombinirajući metodu sekvenciranja u čvrstoj fazi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Koristili su magnetne perlice obložene streptavidinom s rekombinantnom DNA polimerazom i detekciju luminiscencije pomoću enzima luciferaze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Jednolančanoj DNA dodana je mješavina od 3 enzima (DNA polimeraza, ATP sulfurilaza i firefly luciferaza)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Ugradnja nukleotida je praćena mjerenjem emitirane svjetlosti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325112"/>
          </a:xfrm>
        </p:spPr>
        <p:txBody>
          <a:bodyPr>
            <a:normAutofit/>
          </a:bodyPr>
          <a:lstStyle/>
          <a:p>
            <a:r>
              <a:rPr lang="vi-VN" dirty="0"/>
              <a:t>1998. M</a:t>
            </a:r>
            <a:r>
              <a:rPr lang="hr-HR" dirty="0"/>
              <a:t>.</a:t>
            </a:r>
            <a:r>
              <a:rPr lang="vi-VN" dirty="0"/>
              <a:t> Ronaghi, M</a:t>
            </a:r>
            <a:r>
              <a:rPr lang="hr-HR" dirty="0"/>
              <a:t>.</a:t>
            </a:r>
            <a:r>
              <a:rPr lang="vi-VN" dirty="0"/>
              <a:t> Uhlen i P</a:t>
            </a:r>
            <a:r>
              <a:rPr lang="hr-HR" dirty="0"/>
              <a:t>.</a:t>
            </a:r>
            <a:r>
              <a:rPr lang="vi-VN" dirty="0"/>
              <a:t> Nyren</a:t>
            </a:r>
            <a:endParaRPr lang="hr-HR" dirty="0"/>
          </a:p>
          <a:p>
            <a:pPr lvl="1"/>
            <a:r>
              <a:rPr lang="vi-VN" dirty="0"/>
              <a:t>Uvod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e dodatnu enzimsku apirazu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/>
              <a:t>za uklanjanje nukleotida koji nisu ugrađeni u DN</a:t>
            </a:r>
            <a:r>
              <a:rPr lang="hr-HR" dirty="0"/>
              <a:t>A</a:t>
            </a:r>
            <a:r>
              <a:rPr lang="vi-VN" dirty="0"/>
              <a:t> polimerazu</a:t>
            </a:r>
            <a:endParaRPr lang="hr-HR" dirty="0"/>
          </a:p>
          <a:p>
            <a:pPr lvl="1"/>
            <a:r>
              <a:rPr lang="vi-VN" dirty="0"/>
              <a:t>Automatizirani instrument temeljen na ovom principu na tržište je sljedeće godine uvela tvrtka Pyrosequencing</a:t>
            </a:r>
          </a:p>
          <a:p>
            <a:pPr>
              <a:buNone/>
            </a:pPr>
            <a:br>
              <a:rPr lang="vi-VN" dirty="0"/>
            </a:br>
            <a:endParaRPr lang="hr-HR" dirty="0"/>
          </a:p>
        </p:txBody>
      </p:sp>
      <p:pic>
        <p:nvPicPr>
          <p:cNvPr id="23554" name="Picture 2" descr="Slikovni rezultat za pyrosequencing mach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429000"/>
            <a:ext cx="4475491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717304"/>
          </a:xfrm>
        </p:spPr>
        <p:txBody>
          <a:bodyPr>
            <a:normAutofit/>
          </a:bodyPr>
          <a:lstStyle/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Treću mikrofluidnu varijantu metode opisali su 2005.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godine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Rothberg i suradnici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Ovaj alternativni pristup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pirosekvenciranju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omogućio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sekvenc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iranju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DNA prodiranje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tržište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uvođenjem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automatiziran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instrument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vi-VN" dirty="0">
                <a:latin typeface="Times New Roman" pitchFamily="18" charset="0"/>
                <a:cs typeface="Times New Roman" pitchFamily="18" charset="0"/>
              </a:rPr>
              <a:t>instrument koji započinje novu eru u istraživanjima genomike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te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omoguć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sekvenciranje cijelog genoma po povoljnim cijenama</a:t>
            </a:r>
          </a:p>
          <a:p>
            <a:pPr>
              <a:buNone/>
            </a:pPr>
            <a:br>
              <a:rPr lang="vi-VN" dirty="0"/>
            </a:br>
            <a:endParaRPr lang="hr-HR" dirty="0"/>
          </a:p>
        </p:txBody>
      </p:sp>
      <p:pic>
        <p:nvPicPr>
          <p:cNvPr id="22530" name="Picture 2" descr="Jonathan Rothbe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018338"/>
            <a:ext cx="2357454" cy="2839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Procedura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APS = </a:t>
            </a:r>
            <a:r>
              <a:rPr lang="hr-HR" sz="2400" dirty="0" err="1"/>
              <a:t>adenozin</a:t>
            </a:r>
            <a:r>
              <a:rPr lang="hr-HR" sz="2400" dirty="0"/>
              <a:t> 5’ </a:t>
            </a:r>
            <a:r>
              <a:rPr lang="hr-HR" sz="2400" dirty="0" err="1"/>
              <a:t>fosfosulfat</a:t>
            </a:r>
            <a:endParaRPr lang="hr-HR" sz="2400" dirty="0"/>
          </a:p>
          <a:p>
            <a:r>
              <a:rPr lang="hr-HR" sz="2400" dirty="0" err="1"/>
              <a:t>Ppi</a:t>
            </a:r>
            <a:r>
              <a:rPr lang="hr-HR" sz="2400" dirty="0"/>
              <a:t> = </a:t>
            </a:r>
            <a:r>
              <a:rPr lang="hr-HR" sz="2400" dirty="0" err="1"/>
              <a:t>pirofosfat</a:t>
            </a:r>
            <a:endParaRPr lang="hr-HR" sz="2400" dirty="0"/>
          </a:p>
        </p:txBody>
      </p:sp>
      <p:pic>
        <p:nvPicPr>
          <p:cNvPr id="1026" name="Picture 2" descr="How Pyrosequencing Works">
            <a:extLst>
              <a:ext uri="{FF2B5EF4-FFF2-40B4-BE49-F238E27FC236}">
                <a16:creationId xmlns:a16="http://schemas.microsoft.com/office/drawing/2014/main" id="{1A2838FD-C597-48F0-9885-1DD079C58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60" y="3496772"/>
            <a:ext cx="9144000" cy="33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0D5FE656-A176-4A6D-9C97-2851EFD274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Prednosti</a:t>
            </a:r>
          </a:p>
        </p:txBody>
      </p:sp>
      <p:sp>
        <p:nvSpPr>
          <p:cNvPr id="9" name="Rezervirano mjesto teksta 8">
            <a:extLst>
              <a:ext uri="{FF2B5EF4-FFF2-40B4-BE49-F238E27FC236}">
                <a16:creationId xmlns:a16="http://schemas.microsoft.com/office/drawing/2014/main" id="{1435B04B-A66C-46B0-BF6C-BCFD64C96D0F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/>
              <a:t>Ograničenja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73DBF7F9-15FD-4605-B92A-8E761F865ABF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/>
              <a:t>Otkrivanje velikog broja sekvencija</a:t>
            </a:r>
          </a:p>
          <a:p>
            <a:r>
              <a:rPr lang="hr-HR" dirty="0"/>
              <a:t>Primjena u mikrobiologiji</a:t>
            </a:r>
          </a:p>
          <a:p>
            <a:r>
              <a:rPr lang="hr-HR" dirty="0"/>
              <a:t>Povoljna cijena</a:t>
            </a:r>
          </a:p>
          <a:p>
            <a:r>
              <a:rPr lang="hr-HR" dirty="0"/>
              <a:t>Mogućnost velike dubine </a:t>
            </a:r>
            <a:r>
              <a:rPr lang="hr-HR" dirty="0" err="1"/>
              <a:t>sekvenciranja</a:t>
            </a:r>
            <a:endParaRPr lang="hr-HR" dirty="0"/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3AC4B4BB-927F-4127-B8F9-D1F1678892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Dobivene sekvencije su kratke</a:t>
            </a:r>
          </a:p>
          <a:p>
            <a:r>
              <a:rPr lang="hr-HR" dirty="0"/>
              <a:t>Nije primjereno za detaljnu taksonomiju bakterija</a:t>
            </a:r>
          </a:p>
          <a:p>
            <a:r>
              <a:rPr lang="hr-HR" dirty="0"/>
              <a:t>Moguće pogreške kod detekcije dugačkih nizova ponavljajućih </a:t>
            </a:r>
            <a:r>
              <a:rPr lang="hr-HR" dirty="0" err="1"/>
              <a:t>nukleotida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371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031463D1-DC5F-4154-B92E-F9A1F23C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Primjene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B2AE0056-996D-4197-8D8B-E506D6EA7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Analiza DNA </a:t>
            </a:r>
            <a:r>
              <a:rPr lang="hr-HR" dirty="0" err="1"/>
              <a:t>metilacije</a:t>
            </a:r>
            <a:endParaRPr lang="hr-HR" dirty="0"/>
          </a:p>
          <a:p>
            <a:r>
              <a:rPr lang="hr-HR" dirty="0"/>
              <a:t>Analiza mutacija</a:t>
            </a:r>
          </a:p>
          <a:p>
            <a:r>
              <a:rPr lang="hr-HR" dirty="0" err="1"/>
              <a:t>Genotipizacija</a:t>
            </a:r>
            <a:endParaRPr lang="hr-HR" dirty="0"/>
          </a:p>
          <a:p>
            <a:r>
              <a:rPr lang="hr-HR" dirty="0"/>
              <a:t>Identifikacija bakterija</a:t>
            </a:r>
          </a:p>
          <a:p>
            <a:r>
              <a:rPr lang="hr-HR" dirty="0"/>
              <a:t>Testiranje rezistencije bakterija na lijekove</a:t>
            </a:r>
          </a:p>
        </p:txBody>
      </p:sp>
    </p:spTree>
    <p:extLst>
      <p:ext uri="{BB962C8B-B14F-4D97-AF65-F5344CB8AC3E}">
        <p14:creationId xmlns:p14="http://schemas.microsoft.com/office/powerpoint/2010/main" val="966755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110</TotalTime>
  <Words>262</Words>
  <Application>Microsoft Office PowerPoint</Application>
  <PresentationFormat>Prikaz na zaslonu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Georgia</vt:lpstr>
      <vt:lpstr>Times New Roman</vt:lpstr>
      <vt:lpstr>Trebuchet MS</vt:lpstr>
      <vt:lpstr>Wingdings 2</vt:lpstr>
      <vt:lpstr>Urban</vt:lpstr>
      <vt:lpstr>Pirosekvenciranje</vt:lpstr>
      <vt:lpstr>Što je pirosekvenciraje?</vt:lpstr>
      <vt:lpstr>PowerPoint prezentacija</vt:lpstr>
      <vt:lpstr>PowerPoint prezentacija</vt:lpstr>
      <vt:lpstr>PowerPoint prezentacija</vt:lpstr>
      <vt:lpstr>Procedura</vt:lpstr>
      <vt:lpstr>PowerPoint prezentacija</vt:lpstr>
      <vt:lpstr>Primjene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Pirosekvenciranje</dc:title>
  <dc:creator>pospiš</dc:creator>
  <cp:lastModifiedBy>Ines Vidovic</cp:lastModifiedBy>
  <cp:revision>9</cp:revision>
  <dcterms:created xsi:type="dcterms:W3CDTF">2020-01-28T19:30:44Z</dcterms:created>
  <dcterms:modified xsi:type="dcterms:W3CDTF">2020-01-28T23:25:13Z</dcterms:modified>
</cp:coreProperties>
</file>