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FB4E-E88E-479C-9919-2D36EF66DA50}" type="datetimeFigureOut">
              <a:rPr lang="hr-HR" smtClean="0"/>
              <a:t>22.1.2020.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3179-C629-4CA8-9EDA-A3B09F804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537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FB4E-E88E-479C-9919-2D36EF66DA50}" type="datetimeFigureOut">
              <a:rPr lang="hr-HR" smtClean="0"/>
              <a:t>22.1.2020.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3179-C629-4CA8-9EDA-A3B09F804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127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FB4E-E88E-479C-9919-2D36EF66DA50}" type="datetimeFigureOut">
              <a:rPr lang="hr-HR" smtClean="0"/>
              <a:t>22.1.2020.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3179-C629-4CA8-9EDA-A3B09F804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139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FB4E-E88E-479C-9919-2D36EF66DA50}" type="datetimeFigureOut">
              <a:rPr lang="hr-HR" smtClean="0"/>
              <a:t>22.1.2020.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3179-C629-4CA8-9EDA-A3B09F804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70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FB4E-E88E-479C-9919-2D36EF66DA50}" type="datetimeFigureOut">
              <a:rPr lang="hr-HR" smtClean="0"/>
              <a:t>22.1.2020.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3179-C629-4CA8-9EDA-A3B09F804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298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FB4E-E88E-479C-9919-2D36EF66DA50}" type="datetimeFigureOut">
              <a:rPr lang="hr-HR" smtClean="0"/>
              <a:t>22.1.2020.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3179-C629-4CA8-9EDA-A3B09F804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879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FB4E-E88E-479C-9919-2D36EF66DA50}" type="datetimeFigureOut">
              <a:rPr lang="hr-HR" smtClean="0"/>
              <a:t>22.1.2020.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3179-C629-4CA8-9EDA-A3B09F804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847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FB4E-E88E-479C-9919-2D36EF66DA50}" type="datetimeFigureOut">
              <a:rPr lang="hr-HR" smtClean="0"/>
              <a:t>22.1.2020.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3179-C629-4CA8-9EDA-A3B09F804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016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FB4E-E88E-479C-9919-2D36EF66DA50}" type="datetimeFigureOut">
              <a:rPr lang="hr-HR" smtClean="0"/>
              <a:t>22.1.2020.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3179-C629-4CA8-9EDA-A3B09F804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712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FB4E-E88E-479C-9919-2D36EF66DA50}" type="datetimeFigureOut">
              <a:rPr lang="hr-HR" smtClean="0"/>
              <a:t>22.1.2020.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3179-C629-4CA8-9EDA-A3B09F804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560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FB4E-E88E-479C-9919-2D36EF66DA50}" type="datetimeFigureOut">
              <a:rPr lang="hr-HR" smtClean="0"/>
              <a:t>22.1.2020.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3179-C629-4CA8-9EDA-A3B09F804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666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6FB4E-E88E-479C-9919-2D36EF66DA50}" type="datetimeFigureOut">
              <a:rPr lang="hr-HR" smtClean="0"/>
              <a:t>22.1.2020.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F3179-C629-4CA8-9EDA-A3B09F8048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153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dirty="0" err="1"/>
              <a:t>S</a:t>
            </a:r>
            <a:r>
              <a:rPr lang="hr-HR" dirty="0" err="1" smtClean="0"/>
              <a:t>ekvenciranje</a:t>
            </a:r>
            <a:r>
              <a:rPr lang="hr-HR" dirty="0" smtClean="0"/>
              <a:t> genoma u prenatalnoj dijagnostici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Ines Vidović</a:t>
            </a:r>
          </a:p>
          <a:p>
            <a:r>
              <a:rPr lang="hr-HR" dirty="0" smtClean="0"/>
              <a:t>Tamara </a:t>
            </a:r>
            <a:r>
              <a:rPr lang="hr-HR" dirty="0" err="1" smtClean="0"/>
              <a:t>Hunjak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515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Slobodna fetalna DNA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potječe iz </a:t>
            </a:r>
            <a:r>
              <a:rPr lang="hr-HR" dirty="0" err="1" smtClean="0"/>
              <a:t>trofoblasta</a:t>
            </a:r>
            <a:endParaRPr lang="hr-HR" dirty="0" smtClean="0"/>
          </a:p>
          <a:p>
            <a:r>
              <a:rPr lang="hr-HR" dirty="0" err="1" smtClean="0"/>
              <a:t>neinvanzivna</a:t>
            </a:r>
            <a:r>
              <a:rPr lang="hr-HR" dirty="0" smtClean="0"/>
              <a:t> metoda dijagnostike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2" y="2924944"/>
            <a:ext cx="552551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1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5976664" cy="4366469"/>
          </a:xfrm>
        </p:spPr>
      </p:pic>
    </p:spTree>
    <p:extLst>
      <p:ext uri="{BB962C8B-B14F-4D97-AF65-F5344CB8AC3E}">
        <p14:creationId xmlns:p14="http://schemas.microsoft.com/office/powerpoint/2010/main" val="333143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Primjena prenatalne dijagnostike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određivanje spola</a:t>
            </a:r>
          </a:p>
          <a:p>
            <a:r>
              <a:rPr lang="hr-HR" dirty="0" smtClean="0"/>
              <a:t>test očinstva</a:t>
            </a:r>
          </a:p>
          <a:p>
            <a:r>
              <a:rPr lang="hr-HR" dirty="0" err="1" smtClean="0"/>
              <a:t>kongenitalna</a:t>
            </a:r>
            <a:r>
              <a:rPr lang="hr-HR" dirty="0" smtClean="0"/>
              <a:t> adrenalna </a:t>
            </a:r>
            <a:r>
              <a:rPr lang="hr-HR" dirty="0" err="1" smtClean="0"/>
              <a:t>hiperplazija</a:t>
            </a:r>
            <a:endParaRPr lang="hr-HR" dirty="0" smtClean="0"/>
          </a:p>
          <a:p>
            <a:r>
              <a:rPr lang="hr-HR" dirty="0" err="1" smtClean="0"/>
              <a:t>monogenski</a:t>
            </a:r>
            <a:r>
              <a:rPr lang="hr-HR" dirty="0" smtClean="0"/>
              <a:t> poremećaji( </a:t>
            </a:r>
            <a:r>
              <a:rPr lang="hr-HR" dirty="0" err="1" smtClean="0"/>
              <a:t>npr</a:t>
            </a:r>
            <a:r>
              <a:rPr lang="hr-HR" dirty="0" smtClean="0"/>
              <a:t>. </a:t>
            </a:r>
            <a:r>
              <a:rPr lang="hr-HR" dirty="0" err="1" smtClean="0"/>
              <a:t>Huntingtonova</a:t>
            </a:r>
            <a:r>
              <a:rPr lang="hr-HR" dirty="0" smtClean="0"/>
              <a:t> </a:t>
            </a:r>
            <a:r>
              <a:rPr lang="hr-HR" dirty="0" err="1" smtClean="0"/>
              <a:t>koeja</a:t>
            </a:r>
            <a:r>
              <a:rPr lang="hr-HR" dirty="0" smtClean="0"/>
              <a:t>, cistična fibroza,..)</a:t>
            </a:r>
          </a:p>
          <a:p>
            <a:r>
              <a:rPr lang="hr-HR" dirty="0" err="1" smtClean="0"/>
              <a:t>hemolitičke</a:t>
            </a:r>
            <a:r>
              <a:rPr lang="hr-HR" dirty="0" smtClean="0"/>
              <a:t> bolesti (</a:t>
            </a:r>
            <a:r>
              <a:rPr lang="hr-HR" dirty="0" err="1" smtClean="0"/>
              <a:t>npr</a:t>
            </a:r>
            <a:r>
              <a:rPr lang="hr-HR" dirty="0" smtClean="0"/>
              <a:t>. fetalna eritroblastoza)</a:t>
            </a:r>
          </a:p>
          <a:p>
            <a:r>
              <a:rPr lang="hr-HR" dirty="0" err="1" smtClean="0"/>
              <a:t>trisomije</a:t>
            </a:r>
            <a:endParaRPr lang="hr-HR" dirty="0" smtClean="0"/>
          </a:p>
          <a:p>
            <a:r>
              <a:rPr lang="hr-HR" dirty="0" err="1" smtClean="0"/>
              <a:t>preeklampsija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63001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Prednosti i nedostaci analize slobodne fetalne DNA 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PREDNOSTI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err="1" smtClean="0"/>
              <a:t>neinvanzivna</a:t>
            </a:r>
            <a:r>
              <a:rPr lang="hr-HR" dirty="0" smtClean="0"/>
              <a:t> metoda</a:t>
            </a:r>
          </a:p>
          <a:p>
            <a:r>
              <a:rPr lang="hr-HR" dirty="0" smtClean="0"/>
              <a:t>manji rizik od pobačaja</a:t>
            </a:r>
          </a:p>
          <a:p>
            <a:r>
              <a:rPr lang="hr-HR" dirty="0" smtClean="0"/>
              <a:t>prihvatljiva cijena</a:t>
            </a:r>
          </a:p>
          <a:p>
            <a:r>
              <a:rPr lang="hr-HR" dirty="0" smtClean="0"/>
              <a:t>široke mogućnosti otkrivanja bolesti</a:t>
            </a:r>
          </a:p>
          <a:p>
            <a:endParaRPr lang="hr-H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 smtClean="0"/>
              <a:t>MANE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skupo otkrivanje cijelog genoma (zbog </a:t>
            </a:r>
            <a:r>
              <a:rPr lang="hr-HR" dirty="0" err="1" smtClean="0"/>
              <a:t>fragmentiranosti</a:t>
            </a:r>
            <a:r>
              <a:rPr lang="hr-HR" dirty="0" smtClean="0"/>
              <a:t>)</a:t>
            </a:r>
          </a:p>
          <a:p>
            <a:r>
              <a:rPr lang="hr-HR" dirty="0" smtClean="0"/>
              <a:t>potreban velik uzorak</a:t>
            </a:r>
          </a:p>
          <a:p>
            <a:r>
              <a:rPr lang="hr-HR" dirty="0" smtClean="0"/>
              <a:t>etički problemi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363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Seskvizigotni</a:t>
            </a:r>
            <a:r>
              <a:rPr lang="hr-HR" dirty="0" smtClean="0"/>
              <a:t> blizanci</a:t>
            </a:r>
            <a:endParaRPr lang="hr-HR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09" y="1340768"/>
            <a:ext cx="5977566" cy="5400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792" y="12141968"/>
            <a:ext cx="8234405" cy="938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525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86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Sekvenciranje genoma u prenatalnoj dijagnostici</vt:lpstr>
      <vt:lpstr>Slobodna fetalna DNA</vt:lpstr>
      <vt:lpstr>PowerPoint Presentation</vt:lpstr>
      <vt:lpstr>Primjena prenatalne dijagnostike</vt:lpstr>
      <vt:lpstr>Prednosti i nedostaci analize slobodne fetalne DNA </vt:lpstr>
      <vt:lpstr>Seskvizigotni blizanci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Sekvenciranje genoma u prenatalnoj dijagnostici</dc:title>
  <dc:creator>student</dc:creator>
  <cp:lastModifiedBy>student</cp:lastModifiedBy>
  <cp:revision>6</cp:revision>
  <dcterms:created xsi:type="dcterms:W3CDTF">2020-01-22T17:00:46Z</dcterms:created>
  <dcterms:modified xsi:type="dcterms:W3CDTF">2020-01-22T17:48:34Z</dcterms:modified>
</cp:coreProperties>
</file>