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57" r:id="rId5"/>
    <p:sldId id="260" r:id="rId6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251AD-0F44-411E-AA16-26F1429F1A04}" type="datetimeFigureOut">
              <a:rPr lang="hr-HR" smtClean="0"/>
              <a:t>11.12.2019.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B3582620-5EF9-4ECD-A432-AE9B098DCC0B}" type="slidenum">
              <a:rPr lang="hr-HR" smtClean="0"/>
              <a:t>‹#›</a:t>
            </a:fld>
            <a:endParaRPr lang="hr-HR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251AD-0F44-411E-AA16-26F1429F1A04}" type="datetimeFigureOut">
              <a:rPr lang="hr-HR" smtClean="0"/>
              <a:t>11.12.2019.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82620-5EF9-4ECD-A432-AE9B098DCC0B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251AD-0F44-411E-AA16-26F1429F1A04}" type="datetimeFigureOut">
              <a:rPr lang="hr-HR" smtClean="0"/>
              <a:t>11.12.2019.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82620-5EF9-4ECD-A432-AE9B098DCC0B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251AD-0F44-411E-AA16-26F1429F1A04}" type="datetimeFigureOut">
              <a:rPr lang="hr-HR" smtClean="0"/>
              <a:t>11.12.2019.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82620-5EF9-4ECD-A432-AE9B098DCC0B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251AD-0F44-411E-AA16-26F1429F1A04}" type="datetimeFigureOut">
              <a:rPr lang="hr-HR" smtClean="0"/>
              <a:t>11.12.2019.</a:t>
            </a:fld>
            <a:endParaRPr lang="hr-HR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82620-5EF9-4ECD-A432-AE9B098DCC0B}" type="slidenum">
              <a:rPr lang="hr-HR" smtClean="0"/>
              <a:t>‹#›</a:t>
            </a:fld>
            <a:endParaRPr lang="hr-H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251AD-0F44-411E-AA16-26F1429F1A04}" type="datetimeFigureOut">
              <a:rPr lang="hr-HR" smtClean="0"/>
              <a:t>11.12.2019.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82620-5EF9-4ECD-A432-AE9B098DCC0B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251AD-0F44-411E-AA16-26F1429F1A04}" type="datetimeFigureOut">
              <a:rPr lang="hr-HR" smtClean="0"/>
              <a:t>11.12.2019.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82620-5EF9-4ECD-A432-AE9B098DCC0B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251AD-0F44-411E-AA16-26F1429F1A04}" type="datetimeFigureOut">
              <a:rPr lang="hr-HR" smtClean="0"/>
              <a:t>11.12.2019.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82620-5EF9-4ECD-A432-AE9B098DCC0B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251AD-0F44-411E-AA16-26F1429F1A04}" type="datetimeFigureOut">
              <a:rPr lang="hr-HR" smtClean="0"/>
              <a:t>11.12.2019.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82620-5EF9-4ECD-A432-AE9B098DCC0B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251AD-0F44-411E-AA16-26F1429F1A04}" type="datetimeFigureOut">
              <a:rPr lang="hr-HR" smtClean="0"/>
              <a:t>11.12.2019.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82620-5EF9-4ECD-A432-AE9B098DCC0B}" type="slidenum">
              <a:rPr lang="hr-HR" smtClean="0"/>
              <a:t>‹#›</a:t>
            </a:fld>
            <a:endParaRPr lang="hr-HR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251AD-0F44-411E-AA16-26F1429F1A04}" type="datetimeFigureOut">
              <a:rPr lang="hr-HR" smtClean="0"/>
              <a:t>11.12.2019.</a:t>
            </a:fld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82620-5EF9-4ECD-A432-AE9B098DCC0B}" type="slidenum">
              <a:rPr lang="hr-HR" smtClean="0"/>
              <a:t>‹#›</a:t>
            </a:fld>
            <a:endParaRPr lang="hr-HR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160251AD-0F44-411E-AA16-26F1429F1A04}" type="datetimeFigureOut">
              <a:rPr lang="hr-HR" smtClean="0"/>
              <a:t>11.12.2019.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3582620-5EF9-4ECD-A432-AE9B098DCC0B}" type="slidenum">
              <a:rPr lang="hr-HR" smtClean="0"/>
              <a:t>‹#›</a:t>
            </a:fld>
            <a:endParaRPr lang="hr-HR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hyperlink" Target="https://www.youtube.com/watch?v=DE4MVdHJEFI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Dora </a:t>
            </a:r>
            <a:r>
              <a:rPr lang="hr-HR" dirty="0"/>
              <a:t>Derniković i Jurja Bratko</a:t>
            </a:r>
            <a:endParaRPr lang="hr-HR" dirty="0" smtClean="0"/>
          </a:p>
          <a:p>
            <a:endParaRPr lang="hr-HR" dirty="0" smtClean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4" y="2924943"/>
            <a:ext cx="7063639" cy="1521291"/>
          </a:xfrm>
        </p:spPr>
        <p:txBody>
          <a:bodyPr/>
          <a:lstStyle/>
          <a:p>
            <a:r>
              <a:rPr lang="hr-HR" sz="2000" dirty="0" smtClean="0"/>
              <a:t>Zadatak 5.</a:t>
            </a:r>
            <a:br>
              <a:rPr lang="hr-HR" sz="2000" dirty="0" smtClean="0"/>
            </a:br>
            <a:r>
              <a:rPr lang="hr-HR" sz="2000" dirty="0"/>
              <a:t>Zadatak: pronaći i </a:t>
            </a:r>
            <a:r>
              <a:rPr lang="hr-HR" sz="2000" dirty="0" smtClean="0"/>
              <a:t>interpretirati poziciju </a:t>
            </a:r>
            <a:r>
              <a:rPr lang="hr-HR" sz="2000" dirty="0"/>
              <a:t>Chr15:48,704,789 del i Chr15:48,703,197 A&gt;T (on Assembly GRCh37)</a:t>
            </a:r>
          </a:p>
        </p:txBody>
      </p:sp>
    </p:spTree>
    <p:extLst>
      <p:ext uri="{BB962C8B-B14F-4D97-AF65-F5344CB8AC3E}">
        <p14:creationId xmlns:p14="http://schemas.microsoft.com/office/powerpoint/2010/main" val="33402662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endParaRPr lang="hr-HR" dirty="0"/>
          </a:p>
          <a:p>
            <a:pPr marL="114300" indent="0">
              <a:buNone/>
            </a:pPr>
            <a:endParaRPr lang="hr-HR" dirty="0" smtClean="0"/>
          </a:p>
          <a:p>
            <a:pPr marL="114300" indent="0">
              <a:buNone/>
            </a:pPr>
            <a:endParaRPr lang="hr-HR" dirty="0"/>
          </a:p>
          <a:p>
            <a:pPr marL="114300" indent="0">
              <a:buNone/>
            </a:pPr>
            <a:endParaRPr lang="hr-HR" dirty="0" smtClean="0"/>
          </a:p>
          <a:p>
            <a:pPr marL="114300" indent="0">
              <a:buNone/>
            </a:pPr>
            <a:endParaRPr lang="hr-HR" dirty="0"/>
          </a:p>
          <a:p>
            <a:pPr marL="114300" indent="0">
              <a:buNone/>
            </a:pPr>
            <a:endParaRPr lang="hr-HR" dirty="0" smtClean="0"/>
          </a:p>
          <a:p>
            <a:pPr marL="114300" indent="0">
              <a:buNone/>
            </a:pPr>
            <a:endParaRPr lang="hr-HR" dirty="0"/>
          </a:p>
          <a:p>
            <a:pPr marL="114300" indent="0">
              <a:buNone/>
            </a:pPr>
            <a:endParaRPr lang="hr-HR" dirty="0" smtClean="0"/>
          </a:p>
          <a:p>
            <a:pPr marL="114300" indent="0">
              <a:buNone/>
            </a:pPr>
            <a:r>
              <a:rPr lang="hr-HR" dirty="0" smtClean="0"/>
              <a:t>asparagin zamijenjen izoleucinom na poziciji 48,703,197 na kromosomu 15 A zamijenjeno  s T</a:t>
            </a:r>
            <a:endParaRPr lang="hr-HR" dirty="0"/>
          </a:p>
        </p:txBody>
      </p:sp>
      <p:pic>
        <p:nvPicPr>
          <p:cNvPr id="6" name="Content Placeholder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92" y="116632"/>
            <a:ext cx="9108504" cy="49138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42916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 smtClean="0"/>
          </a:p>
          <a:p>
            <a:endParaRPr lang="hr-HR" dirty="0"/>
          </a:p>
          <a:p>
            <a:endParaRPr lang="hr-HR" dirty="0" smtClean="0"/>
          </a:p>
          <a:p>
            <a:endParaRPr lang="hr-HR" dirty="0"/>
          </a:p>
          <a:p>
            <a:endParaRPr lang="hr-HR" dirty="0" smtClean="0"/>
          </a:p>
          <a:p>
            <a:endParaRPr lang="hr-HR" dirty="0"/>
          </a:p>
          <a:p>
            <a:endParaRPr lang="hr-HR" dirty="0" smtClean="0"/>
          </a:p>
          <a:p>
            <a:endParaRPr lang="hr-HR" dirty="0"/>
          </a:p>
          <a:p>
            <a:r>
              <a:rPr lang="hr-HR" dirty="0" smtClean="0"/>
              <a:t>delecija 48.704,789 </a:t>
            </a:r>
            <a:endParaRPr lang="hr-HR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8680"/>
            <a:ext cx="9144000" cy="4608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10180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marfanov sindrom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autosomno dominantno</a:t>
            </a:r>
          </a:p>
          <a:p>
            <a:r>
              <a:rPr lang="hr-HR" dirty="0" smtClean="0"/>
              <a:t>mutacija gena FBN1 na kromosomu 15 za fibrilin 1, glikoprotein izvanstaničnogmatriksa</a:t>
            </a:r>
          </a:p>
          <a:p>
            <a:r>
              <a:rPr lang="hr-HR" dirty="0" smtClean="0"/>
              <a:t>fleksibilni zglobovi, skolioza, dugi ekstremiteti</a:t>
            </a:r>
          </a:p>
          <a:p>
            <a:r>
              <a:rPr lang="hr-HR" dirty="0" smtClean="0"/>
              <a:t>aneurizma aorte, prolaps mitralnog zaliska</a:t>
            </a:r>
          </a:p>
          <a:p>
            <a:pPr marL="114300" indent="0">
              <a:buNone/>
            </a:pPr>
            <a:endParaRPr lang="hr-HR" dirty="0"/>
          </a:p>
          <a:p>
            <a:pPr marL="114300" indent="0">
              <a:buNone/>
            </a:pPr>
            <a:endParaRPr lang="hr-HR" dirty="0" smtClean="0"/>
          </a:p>
          <a:p>
            <a:pPr marL="114300" indent="0">
              <a:buNone/>
            </a:pPr>
            <a:endParaRPr lang="hr-HR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3861048"/>
            <a:ext cx="3716315" cy="286519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8762" y="3861048"/>
            <a:ext cx="1681510" cy="28805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64216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/>
          <a:lstStyle/>
          <a:p>
            <a:endParaRPr lang="hr-HR" dirty="0" smtClean="0">
              <a:hlinkClick r:id="rId2"/>
            </a:endParaRPr>
          </a:p>
          <a:p>
            <a:endParaRPr lang="hr-HR" dirty="0">
              <a:hlinkClick r:id="rId2"/>
            </a:endParaRPr>
          </a:p>
          <a:p>
            <a:r>
              <a:rPr lang="en-US" dirty="0" smtClean="0"/>
              <a:t>1</a:t>
            </a:r>
            <a:r>
              <a:rPr lang="hr-HR" dirty="0" smtClean="0"/>
              <a:t>/</a:t>
            </a:r>
            <a:r>
              <a:rPr lang="en-US" dirty="0" smtClean="0"/>
              <a:t> </a:t>
            </a:r>
            <a:r>
              <a:rPr lang="en-US" dirty="0"/>
              <a:t>5,000 </a:t>
            </a:r>
            <a:r>
              <a:rPr lang="hr-HR" dirty="0"/>
              <a:t>-</a:t>
            </a:r>
            <a:r>
              <a:rPr lang="en-US" dirty="0" smtClean="0"/>
              <a:t>10,000 </a:t>
            </a:r>
            <a:r>
              <a:rPr lang="hr-HR" dirty="0" smtClean="0"/>
              <a:t>ljudi</a:t>
            </a:r>
            <a:endParaRPr lang="hr-HR" dirty="0" smtClean="0">
              <a:hlinkClick r:id="rId2"/>
            </a:endParaRPr>
          </a:p>
          <a:p>
            <a:r>
              <a:rPr lang="hr-HR" dirty="0" smtClean="0">
                <a:hlinkClick r:id="rId2"/>
              </a:rPr>
              <a:t>https</a:t>
            </a:r>
            <a:r>
              <a:rPr lang="hr-HR" dirty="0">
                <a:hlinkClick r:id="rId2"/>
              </a:rPr>
              <a:t>://</a:t>
            </a:r>
            <a:r>
              <a:rPr lang="hr-HR" dirty="0" smtClean="0">
                <a:hlinkClick r:id="rId2"/>
              </a:rPr>
              <a:t>www.youtube.com/watch?v=DE4MVdHJEFI</a:t>
            </a:r>
            <a:endParaRPr lang="hr-HR" dirty="0" smtClean="0"/>
          </a:p>
          <a:p>
            <a:r>
              <a:rPr lang="hr-HR" b="1" dirty="0"/>
              <a:t>Javier Botet</a:t>
            </a:r>
          </a:p>
          <a:p>
            <a:endParaRPr lang="hr-HR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2059" y="2636911"/>
            <a:ext cx="5943600" cy="3343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271664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69</TotalTime>
  <Words>63</Words>
  <Application>Microsoft Office PowerPoint</Application>
  <PresentationFormat>On-screen Show (4:3)</PresentationFormat>
  <Paragraphs>31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Apothecary</vt:lpstr>
      <vt:lpstr>Zadatak 5. Zadatak: pronaći i interpretirati poziciju Chr15:48,704,789 del i Chr15:48,703,197 A&gt;T (on Assembly GRCh37)</vt:lpstr>
      <vt:lpstr>PowerPoint Presentation</vt:lpstr>
      <vt:lpstr>PowerPoint Presentation</vt:lpstr>
      <vt:lpstr>marfanov sindrom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Zadatak 5. Zadatak: pronaći i interpretiratipoziciju Chr15:48,704,789 del i Chr15:48,703,197 A&gt;T (on Assembly GRCh37)</dc:title>
  <dc:creator>Student</dc:creator>
  <cp:lastModifiedBy>Student</cp:lastModifiedBy>
  <cp:revision>6</cp:revision>
  <dcterms:created xsi:type="dcterms:W3CDTF">2019-12-11T16:55:57Z</dcterms:created>
  <dcterms:modified xsi:type="dcterms:W3CDTF">2019-12-11T18:05:04Z</dcterms:modified>
</cp:coreProperties>
</file>