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BD6D-38F3-499C-90DA-19E21F3EDD4C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1492-852E-4232-A573-9E3EB438FA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893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BD6D-38F3-499C-90DA-19E21F3EDD4C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1492-852E-4232-A573-9E3EB438FA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244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BD6D-38F3-499C-90DA-19E21F3EDD4C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1492-852E-4232-A573-9E3EB438FA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834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BD6D-38F3-499C-90DA-19E21F3EDD4C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1492-852E-4232-A573-9E3EB438FA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82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BD6D-38F3-499C-90DA-19E21F3EDD4C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1492-852E-4232-A573-9E3EB438FA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905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BD6D-38F3-499C-90DA-19E21F3EDD4C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1492-852E-4232-A573-9E3EB438FA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939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BD6D-38F3-499C-90DA-19E21F3EDD4C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1492-852E-4232-A573-9E3EB438FA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360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BD6D-38F3-499C-90DA-19E21F3EDD4C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1492-852E-4232-A573-9E3EB438FA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121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BD6D-38F3-499C-90DA-19E21F3EDD4C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1492-852E-4232-A573-9E3EB438FA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447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BD6D-38F3-499C-90DA-19E21F3EDD4C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1492-852E-4232-A573-9E3EB438FA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986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BD6D-38F3-499C-90DA-19E21F3EDD4C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1492-852E-4232-A573-9E3EB438FA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083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3BD6D-38F3-499C-90DA-19E21F3EDD4C}" type="datetimeFigureOut">
              <a:rPr lang="hr-HR" smtClean="0"/>
              <a:t>9.12.2019.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11492-852E-4232-A573-9E3EB438FA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105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7846640" cy="2018655"/>
          </a:xfrm>
        </p:spPr>
        <p:txBody>
          <a:bodyPr>
            <a:normAutofit fontScale="90000"/>
          </a:bodyPr>
          <a:lstStyle/>
          <a:p>
            <a:pPr algn="l"/>
            <a:r>
              <a:rPr lang="hr-HR" b="1" i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Alpha</a:t>
            </a:r>
            <a:r>
              <a:rPr lang="hr-HR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r-HR" b="1" i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bungarotoxin</a:t>
            </a:r>
            <a:r>
              <a:rPr lang="hr-HR" b="0" i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zašto su ježevi otporni na zmijski otrov a mi ne</a:t>
            </a:r>
            <a:endParaRPr lang="hr-HR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5661248"/>
            <a:ext cx="6040760" cy="888504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hr-HR" dirty="0" smtClean="0"/>
              <a:t>IZRADILE: </a:t>
            </a:r>
            <a:r>
              <a:rPr lang="hr-HR" dirty="0" err="1" smtClean="0"/>
              <a:t>Jurja</a:t>
            </a:r>
            <a:r>
              <a:rPr lang="hr-HR" dirty="0" smtClean="0"/>
              <a:t> </a:t>
            </a:r>
            <a:r>
              <a:rPr lang="hr-HR" dirty="0" err="1" smtClean="0"/>
              <a:t>Bratko</a:t>
            </a:r>
            <a:r>
              <a:rPr lang="hr-HR" dirty="0" smtClean="0"/>
              <a:t>,</a:t>
            </a:r>
            <a:br>
              <a:rPr lang="hr-HR" dirty="0" smtClean="0"/>
            </a:br>
            <a:r>
              <a:rPr lang="hr-HR" dirty="0" smtClean="0"/>
              <a:t>Natalija </a:t>
            </a:r>
            <a:r>
              <a:rPr lang="hr-HR" dirty="0" err="1" smtClean="0"/>
              <a:t>Bosnar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9.12.2019.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88701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nikotinski </a:t>
            </a:r>
            <a:r>
              <a:rPr lang="hr-HR" dirty="0" err="1" smtClean="0">
                <a:solidFill>
                  <a:schemeClr val="bg1">
                    <a:lumMod val="50000"/>
                  </a:schemeClr>
                </a:solidFill>
              </a:rPr>
              <a:t>acetilkolinski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 receptor (</a:t>
            </a:r>
            <a:r>
              <a:rPr lang="hr-HR" dirty="0" err="1" smtClean="0">
                <a:solidFill>
                  <a:schemeClr val="bg1">
                    <a:lumMod val="50000"/>
                  </a:schemeClr>
                </a:solidFill>
              </a:rPr>
              <a:t>AChR</a:t>
            </a:r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hr-H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8840"/>
            <a:ext cx="8147248" cy="4104456"/>
          </a:xfrm>
        </p:spPr>
        <p:txBody>
          <a:bodyPr>
            <a:normAutofit lnSpcReduction="10000"/>
          </a:bodyPr>
          <a:lstStyle/>
          <a:p>
            <a:endParaRPr lang="hr-HR" dirty="0" smtClean="0"/>
          </a:p>
          <a:p>
            <a:r>
              <a:rPr lang="hr-HR" dirty="0" err="1" smtClean="0"/>
              <a:t>ligand</a:t>
            </a:r>
            <a:r>
              <a:rPr lang="hr-HR" dirty="0" smtClean="0"/>
              <a:t> - </a:t>
            </a:r>
            <a:r>
              <a:rPr lang="hr-H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acetilkolin</a:t>
            </a:r>
            <a:r>
              <a:rPr lang="hr-H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hr-H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ACh</a:t>
            </a:r>
            <a:r>
              <a:rPr lang="hr-H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hr-HR" sz="2600" dirty="0" smtClean="0"/>
              <a:t>lokacija: - SREDIŠNJI ŽIVČANI SUSTAV</a:t>
            </a:r>
            <a:br>
              <a:rPr lang="hr-HR" sz="2600" dirty="0" smtClean="0"/>
            </a:br>
            <a:r>
              <a:rPr lang="hr-HR" sz="2600" dirty="0" smtClean="0"/>
              <a:t>                - PERIFERNI ŽIVČANI SUSTAV</a:t>
            </a:r>
            <a:br>
              <a:rPr lang="hr-HR" sz="2600" dirty="0" smtClean="0"/>
            </a:br>
            <a:r>
              <a:rPr lang="hr-HR" sz="2600" dirty="0" smtClean="0"/>
              <a:t>                - MIŠIĆI </a:t>
            </a:r>
            <a:br>
              <a:rPr lang="hr-HR" sz="2600" dirty="0" smtClean="0"/>
            </a:br>
            <a:r>
              <a:rPr lang="hr-HR" sz="2400" dirty="0" err="1" smtClean="0"/>
              <a:t>neuromuskularna</a:t>
            </a:r>
            <a:r>
              <a:rPr lang="hr-HR" sz="2400" dirty="0" smtClean="0"/>
              <a:t> </a:t>
            </a:r>
            <a:r>
              <a:rPr lang="hr-HR" sz="2400" dirty="0" err="1" smtClean="0"/>
              <a:t>sinaspa</a:t>
            </a:r>
            <a:r>
              <a:rPr lang="hr-HR" sz="2400" dirty="0" smtClean="0"/>
              <a:t> – motorička komunikacija živaca i mišića</a:t>
            </a:r>
            <a:endParaRPr lang="hr-HR" dirty="0" smtClean="0"/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α-</a:t>
            </a:r>
            <a:r>
              <a:rPr lang="hr-H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neurotoksini</a:t>
            </a:r>
            <a:r>
              <a:rPr lang="hr-H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r-HR" dirty="0" smtClean="0"/>
              <a:t>: </a:t>
            </a:r>
            <a:r>
              <a:rPr lang="el-GR" dirty="0" smtClean="0"/>
              <a:t>α-</a:t>
            </a:r>
            <a:r>
              <a:rPr lang="hr-HR" dirty="0" err="1" smtClean="0"/>
              <a:t>bungarotoksina</a:t>
            </a:r>
            <a:r>
              <a:rPr lang="hr-HR" dirty="0" smtClean="0"/>
              <a:t> (</a:t>
            </a:r>
            <a:r>
              <a:rPr lang="el-GR" dirty="0" smtClean="0"/>
              <a:t>α-</a:t>
            </a:r>
            <a:r>
              <a:rPr lang="hr-HR" dirty="0" smtClean="0"/>
              <a:t>BTX)</a:t>
            </a:r>
            <a:br>
              <a:rPr lang="hr-HR" dirty="0" smtClean="0"/>
            </a:br>
            <a:r>
              <a:rPr lang="hr-HR" dirty="0" smtClean="0"/>
              <a:t>            - </a:t>
            </a:r>
            <a:r>
              <a:rPr lang="hr-HR" sz="2600" dirty="0" smtClean="0"/>
              <a:t>inhibicija </a:t>
            </a:r>
            <a:r>
              <a:rPr lang="hr-HR" sz="2600" dirty="0" err="1" smtClean="0"/>
              <a:t>AChR</a:t>
            </a:r>
            <a:r>
              <a:rPr lang="hr-HR" sz="2600" dirty="0" smtClean="0"/>
              <a:t> na živčano-mišićnom spoju</a:t>
            </a:r>
            <a:endParaRPr lang="hr-HR" sz="2600" dirty="0"/>
          </a:p>
        </p:txBody>
      </p:sp>
    </p:spTree>
    <p:extLst>
      <p:ext uri="{BB962C8B-B14F-4D97-AF65-F5344CB8AC3E}">
        <p14:creationId xmlns:p14="http://schemas.microsoft.com/office/powerpoint/2010/main" val="4115690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hr-HR" sz="3200" dirty="0" smtClean="0">
                <a:solidFill>
                  <a:schemeClr val="bg1">
                    <a:lumMod val="50000"/>
                  </a:schemeClr>
                </a:solidFill>
              </a:rPr>
              <a:t>nikotinski </a:t>
            </a:r>
            <a:r>
              <a:rPr lang="hr-HR" sz="3200" dirty="0" err="1" smtClean="0">
                <a:solidFill>
                  <a:schemeClr val="bg1">
                    <a:lumMod val="50000"/>
                  </a:schemeClr>
                </a:solidFill>
              </a:rPr>
              <a:t>acetilkolinski</a:t>
            </a:r>
            <a:r>
              <a:rPr lang="hr-HR" sz="3200" dirty="0" smtClean="0">
                <a:solidFill>
                  <a:schemeClr val="bg1">
                    <a:lumMod val="50000"/>
                  </a:schemeClr>
                </a:solidFill>
              </a:rPr>
              <a:t> receptor s vezanim </a:t>
            </a:r>
            <a:r>
              <a:rPr lang="el-GR" sz="3200" dirty="0" smtClean="0">
                <a:solidFill>
                  <a:schemeClr val="bg1">
                    <a:lumMod val="50000"/>
                  </a:schemeClr>
                </a:solidFill>
              </a:rPr>
              <a:t>α-</a:t>
            </a:r>
            <a:r>
              <a:rPr lang="hr-HR" sz="3200" dirty="0" smtClean="0">
                <a:solidFill>
                  <a:schemeClr val="bg1">
                    <a:lumMod val="50000"/>
                  </a:schemeClr>
                </a:solidFill>
              </a:rPr>
              <a:t>BTX</a:t>
            </a:r>
            <a:endParaRPr lang="hr-HR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16832"/>
            <a:ext cx="6096000" cy="4524375"/>
          </a:xfrm>
        </p:spPr>
      </p:pic>
    </p:spTree>
    <p:extLst>
      <p:ext uri="{BB962C8B-B14F-4D97-AF65-F5344CB8AC3E}">
        <p14:creationId xmlns:p14="http://schemas.microsoft.com/office/powerpoint/2010/main" val="320128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OTPORNOST NA ZMIJSKI OTROV</a:t>
            </a:r>
            <a:endParaRPr lang="hr-HR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7" t="37161" r="11704" b="9509"/>
          <a:stretch/>
        </p:blipFill>
        <p:spPr bwMode="auto">
          <a:xfrm>
            <a:off x="107504" y="2132854"/>
            <a:ext cx="8796233" cy="3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7504" y="3422591"/>
            <a:ext cx="8796233" cy="216024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40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46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Alpha-bungarotoxin: zašto su ježevi otporni na zmijski otrov a mi ne</vt:lpstr>
      <vt:lpstr>nikotinski acetilkolinski receptor (AChR)</vt:lpstr>
      <vt:lpstr>nikotinski acetilkolinski receptor s vezanim α-BTX</vt:lpstr>
      <vt:lpstr>OTPORNOST NA ZMIJSKI OTROV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Alpha-bungarotoxin: zašto su ježevi otporni na zmijski otrov a mi ne</dc:title>
  <dc:creator>student</dc:creator>
  <cp:lastModifiedBy>student</cp:lastModifiedBy>
  <cp:revision>3</cp:revision>
  <dcterms:created xsi:type="dcterms:W3CDTF">2019-12-09T15:48:24Z</dcterms:created>
  <dcterms:modified xsi:type="dcterms:W3CDTF">2019-12-09T16:27:03Z</dcterms:modified>
</cp:coreProperties>
</file>