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270F-D064-4567-92D0-FE777074547C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48A382C-BD1E-4A82-9B4F-2D1345E6241E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270F-D064-4567-92D0-FE777074547C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382C-BD1E-4A82-9B4F-2D1345E624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270F-D064-4567-92D0-FE777074547C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382C-BD1E-4A82-9B4F-2D1345E624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270F-D064-4567-92D0-FE777074547C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382C-BD1E-4A82-9B4F-2D1345E624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270F-D064-4567-92D0-FE777074547C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382C-BD1E-4A82-9B4F-2D1345E6241E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270F-D064-4567-92D0-FE777074547C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382C-BD1E-4A82-9B4F-2D1345E624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270F-D064-4567-92D0-FE777074547C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382C-BD1E-4A82-9B4F-2D1345E624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270F-D064-4567-92D0-FE777074547C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382C-BD1E-4A82-9B4F-2D1345E624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270F-D064-4567-92D0-FE777074547C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382C-BD1E-4A82-9B4F-2D1345E624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270F-D064-4567-92D0-FE777074547C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382C-BD1E-4A82-9B4F-2D1345E6241E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270F-D064-4567-92D0-FE777074547C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382C-BD1E-4A82-9B4F-2D1345E6241E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2FC270F-D064-4567-92D0-FE777074547C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48A382C-BD1E-4A82-9B4F-2D1345E6241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Jurja</a:t>
            </a:r>
            <a:r>
              <a:rPr lang="hr-HR" dirty="0" smtClean="0"/>
              <a:t> </a:t>
            </a:r>
            <a:r>
              <a:rPr lang="hr-HR" dirty="0" err="1" smtClean="0"/>
              <a:t>Bratko</a:t>
            </a:r>
            <a:r>
              <a:rPr lang="hr-HR" dirty="0" smtClean="0"/>
              <a:t> i Natalija </a:t>
            </a:r>
            <a:r>
              <a:rPr lang="hr-HR" dirty="0" err="1" smtClean="0"/>
              <a:t>Bosnar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Trigonocephaly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6318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/>
              <a:t>Trigonocephaly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8435280" cy="230425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708920"/>
            <a:ext cx="2511044" cy="38418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879365"/>
            <a:ext cx="4668011" cy="350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56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72" y="548680"/>
            <a:ext cx="8959228" cy="4406332"/>
          </a:xfrm>
        </p:spPr>
      </p:pic>
    </p:spTree>
    <p:extLst>
      <p:ext uri="{BB962C8B-B14F-4D97-AF65-F5344CB8AC3E}">
        <p14:creationId xmlns:p14="http://schemas.microsoft.com/office/powerpoint/2010/main" val="425553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313" y="1052736"/>
            <a:ext cx="9257313" cy="4721075"/>
          </a:xfrm>
        </p:spPr>
      </p:pic>
    </p:spTree>
    <p:extLst>
      <p:ext uri="{BB962C8B-B14F-4D97-AF65-F5344CB8AC3E}">
        <p14:creationId xmlns:p14="http://schemas.microsoft.com/office/powerpoint/2010/main" val="68310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6912"/>
            <a:ext cx="9027542" cy="4090304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70503"/>
            <a:ext cx="4658613" cy="253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687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32656"/>
            <a:ext cx="6099282" cy="6032883"/>
          </a:xfrm>
        </p:spPr>
      </p:pic>
    </p:spTree>
    <p:extLst>
      <p:ext uri="{BB962C8B-B14F-4D97-AF65-F5344CB8AC3E}">
        <p14:creationId xmlns:p14="http://schemas.microsoft.com/office/powerpoint/2010/main" val="943154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56</TotalTime>
  <Words>7</Words>
  <Application>Microsoft Office PowerPoint</Application>
  <PresentationFormat>On-screen Show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Trigonocephaly </vt:lpstr>
      <vt:lpstr>Trigonocephaly 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Trigonocephaly</dc:title>
  <dc:creator>student</dc:creator>
  <cp:lastModifiedBy>student</cp:lastModifiedBy>
  <cp:revision>6</cp:revision>
  <dcterms:created xsi:type="dcterms:W3CDTF">2020-01-28T12:56:12Z</dcterms:created>
  <dcterms:modified xsi:type="dcterms:W3CDTF">2020-01-28T13:52:21Z</dcterms:modified>
</cp:coreProperties>
</file>