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F87212-D0C1-44A7-9481-2EF2C17FB52F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0A0A65-A834-45A9-A8DA-A009D66AA1D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583051" cy="170216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sekvenciranje</a:t>
            </a:r>
            <a:r>
              <a:rPr lang="hr-HR" dirty="0" smtClean="0"/>
              <a:t> bojom/sintezom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Ilumina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Dora </a:t>
            </a:r>
            <a:r>
              <a:rPr lang="hr-HR" dirty="0" err="1" smtClean="0"/>
              <a:t>Derniković</a:t>
            </a:r>
            <a:r>
              <a:rPr lang="hr-HR" dirty="0" smtClean="0"/>
              <a:t>	</a:t>
            </a:r>
          </a:p>
          <a:p>
            <a:r>
              <a:rPr lang="hr-HR" dirty="0" smtClean="0"/>
              <a:t>Krsto </a:t>
            </a:r>
            <a:r>
              <a:rPr lang="hr-HR" dirty="0" err="1" smtClean="0"/>
              <a:t>Dominković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17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Ilumina</a:t>
            </a:r>
            <a:r>
              <a:rPr lang="hr-HR" dirty="0" smtClean="0"/>
              <a:t> </a:t>
            </a:r>
            <a:r>
              <a:rPr lang="hr-HR" dirty="0" err="1" smtClean="0"/>
              <a:t>sekvenciranje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tehnika koja se koristi za određivanje sljedova para baza DNA</a:t>
            </a:r>
          </a:p>
          <a:p>
            <a:r>
              <a:rPr lang="hr-HR" dirty="0" smtClean="0"/>
              <a:t>tehnologija </a:t>
            </a:r>
            <a:r>
              <a:rPr lang="hr-HR" dirty="0" err="1" smtClean="0"/>
              <a:t>sekvenciranja</a:t>
            </a:r>
            <a:r>
              <a:rPr lang="hr-HR" dirty="0" smtClean="0"/>
              <a:t> pomoću sinteze</a:t>
            </a:r>
          </a:p>
          <a:p>
            <a:r>
              <a:rPr lang="hr-HR" dirty="0" smtClean="0"/>
              <a:t>tri faze: priprema predloška, </a:t>
            </a:r>
            <a:r>
              <a:rPr lang="hr-HR" dirty="0" err="1" smtClean="0"/>
              <a:t>sekvenciranje</a:t>
            </a:r>
            <a:r>
              <a:rPr lang="hr-HR" dirty="0" smtClean="0"/>
              <a:t>, obrada te analiza podataka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976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849103" cy="2592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4841737" cy="25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4752528" cy="25050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5248004" cy="27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968551" cy="26345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5795391" cy="30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4645157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4752528" cy="25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638446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4077"/>
            <a:ext cx="4001920" cy="211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92" y="4129104"/>
            <a:ext cx="3938049" cy="20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32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sekvenciranje bojom/sintezom (Ilumina)</vt:lpstr>
      <vt:lpstr>Ilumina sekvenciranje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3</cp:revision>
  <dcterms:created xsi:type="dcterms:W3CDTF">2019-12-18T16:50:32Z</dcterms:created>
  <dcterms:modified xsi:type="dcterms:W3CDTF">2019-12-18T17:36:01Z</dcterms:modified>
</cp:coreProperties>
</file>