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2B8835-C41A-4CCC-8A76-F525F9675C1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882F43-B5E5-4960-9DC3-2D9400A7574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Sekvenciranje</a:t>
            </a:r>
            <a:r>
              <a:rPr lang="hr-HR" dirty="0" smtClean="0"/>
              <a:t> pojedinačne stanice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570" y="3599204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hr-HR" dirty="0" smtClean="0"/>
              <a:t>Lucija Gajski</a:t>
            </a:r>
          </a:p>
          <a:p>
            <a:pPr algn="r"/>
            <a:r>
              <a:rPr lang="hr-HR" dirty="0" smtClean="0"/>
              <a:t>Krsto </a:t>
            </a:r>
            <a:r>
              <a:rPr lang="hr-HR" dirty="0" err="1" smtClean="0"/>
              <a:t>Dominković</a:t>
            </a:r>
            <a:endParaRPr lang="hr-HR" dirty="0" smtClean="0"/>
          </a:p>
          <a:p>
            <a:endParaRPr lang="hr-HR" dirty="0"/>
          </a:p>
          <a:p>
            <a:pPr algn="r"/>
            <a:r>
              <a:rPr lang="hr-HR" dirty="0" smtClean="0"/>
              <a:t>17.1.2020.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112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7621"/>
            <a:ext cx="5560318" cy="636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12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</a:t>
            </a:r>
            <a:r>
              <a:rPr lang="hr-HR" dirty="0" smtClean="0"/>
              <a:t>etode za izolaciju stanica iz velike skupine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72" y="1844824"/>
            <a:ext cx="8424936" cy="3168352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err="1" smtClean="0"/>
              <a:t>Serial</a:t>
            </a:r>
            <a:r>
              <a:rPr lang="hr-HR" b="1" dirty="0" smtClean="0"/>
              <a:t> </a:t>
            </a:r>
            <a:r>
              <a:rPr lang="hr-HR" b="1" dirty="0" err="1" smtClean="0"/>
              <a:t>dilution</a:t>
            </a:r>
            <a:r>
              <a:rPr lang="hr-HR" b="1" dirty="0" smtClean="0"/>
              <a:t> </a:t>
            </a:r>
            <a:r>
              <a:rPr lang="hr-HR" dirty="0" smtClean="0"/>
              <a:t>– jednostavna, jeftina metoda/uzima puno vremena</a:t>
            </a:r>
          </a:p>
          <a:p>
            <a:endParaRPr lang="hr-HR" b="1" dirty="0" smtClean="0"/>
          </a:p>
          <a:p>
            <a:r>
              <a:rPr lang="hr-HR" b="1" dirty="0" err="1" smtClean="0"/>
              <a:t>Mikromanipulacija</a:t>
            </a:r>
            <a:r>
              <a:rPr lang="hr-HR" b="1" dirty="0" smtClean="0"/>
              <a:t> i </a:t>
            </a:r>
            <a:r>
              <a:rPr lang="hr-HR" b="1" dirty="0" err="1" smtClean="0"/>
              <a:t>mikrodisekcija</a:t>
            </a:r>
            <a:r>
              <a:rPr lang="hr-HR" b="1" dirty="0" smtClean="0"/>
              <a:t> laserom (LCM)</a:t>
            </a:r>
            <a:r>
              <a:rPr lang="hr-HR" dirty="0" smtClean="0"/>
              <a:t> – </a:t>
            </a:r>
            <a:r>
              <a:rPr lang="hr-HR" dirty="0" err="1" smtClean="0"/>
              <a:t>mikroskopiranje</a:t>
            </a:r>
            <a:r>
              <a:rPr lang="hr-HR" dirty="0" smtClean="0"/>
              <a:t>, gubitak kromosomskog materijala zbog tankog rezanja (rezovi manji od stanice)</a:t>
            </a:r>
          </a:p>
          <a:p>
            <a:endParaRPr lang="hr-HR" b="1" dirty="0" smtClean="0"/>
          </a:p>
          <a:p>
            <a:r>
              <a:rPr lang="hr-HR" b="1" dirty="0" err="1" smtClean="0"/>
              <a:t>Flow</a:t>
            </a:r>
            <a:r>
              <a:rPr lang="hr-HR" b="1" dirty="0" smtClean="0"/>
              <a:t>-</a:t>
            </a:r>
            <a:r>
              <a:rPr lang="hr-HR" b="1" dirty="0" err="1" smtClean="0"/>
              <a:t>assisted</a:t>
            </a:r>
            <a:r>
              <a:rPr lang="hr-HR" b="1" dirty="0" smtClean="0"/>
              <a:t> </a:t>
            </a:r>
            <a:r>
              <a:rPr lang="hr-HR" b="1" dirty="0" err="1" smtClean="0"/>
              <a:t>cell</a:t>
            </a:r>
            <a:r>
              <a:rPr lang="hr-HR" b="1" dirty="0" smtClean="0"/>
              <a:t> </a:t>
            </a:r>
            <a:r>
              <a:rPr lang="hr-HR" b="1" dirty="0" err="1" smtClean="0"/>
              <a:t>sorting</a:t>
            </a:r>
            <a:r>
              <a:rPr lang="hr-HR" b="1" dirty="0" smtClean="0"/>
              <a:t> i </a:t>
            </a:r>
            <a:r>
              <a:rPr lang="hr-HR" b="1" dirty="0" err="1" smtClean="0"/>
              <a:t>microfluid</a:t>
            </a:r>
            <a:r>
              <a:rPr lang="hr-HR" b="1" dirty="0" smtClean="0"/>
              <a:t> </a:t>
            </a:r>
            <a:r>
              <a:rPr lang="hr-HR" b="1" dirty="0" err="1" smtClean="0"/>
              <a:t>platforms</a:t>
            </a:r>
            <a:r>
              <a:rPr lang="hr-HR" b="1" dirty="0" smtClean="0"/>
              <a:t> </a:t>
            </a:r>
            <a:r>
              <a:rPr lang="hr-HR" dirty="0" smtClean="0"/>
              <a:t>– za izolaciju iz svježeg tkiva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nisu pogodne za izolaciju stanica iz malih skupina, poput tumorskih stanica u perifernoj krvi ili </a:t>
            </a:r>
            <a:r>
              <a:rPr lang="hr-HR" dirty="0" err="1" smtClean="0"/>
              <a:t>diseminiranih</a:t>
            </a:r>
            <a:r>
              <a:rPr lang="hr-HR" dirty="0" smtClean="0"/>
              <a:t> tumorskih stanica u koštanoj srži </a:t>
            </a:r>
            <a:endParaRPr lang="hr-H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40" y="4820995"/>
            <a:ext cx="8229600" cy="17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Metode za izolaciju stanica iz male skupine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specifične, mogućnost izolacije tumorskih stanica iz periferne krvi</a:t>
            </a:r>
          </a:p>
          <a:p>
            <a:endParaRPr lang="hr-HR" b="1" dirty="0" smtClean="0"/>
          </a:p>
          <a:p>
            <a:r>
              <a:rPr lang="hr-HR" b="1" dirty="0" err="1" smtClean="0"/>
              <a:t>CellSearch</a:t>
            </a:r>
            <a:r>
              <a:rPr lang="hr-HR" dirty="0" smtClean="0"/>
              <a:t> – jedina metoda priznata od FDA</a:t>
            </a:r>
          </a:p>
          <a:p>
            <a:pPr lvl="1"/>
            <a:r>
              <a:rPr lang="hr-HR" b="1" dirty="0" err="1" smtClean="0"/>
              <a:t>Epithelial</a:t>
            </a:r>
            <a:r>
              <a:rPr lang="hr-HR" b="1" dirty="0" smtClean="0"/>
              <a:t> </a:t>
            </a:r>
            <a:r>
              <a:rPr lang="hr-HR" b="1" dirty="0" err="1" smtClean="0"/>
              <a:t>cell</a:t>
            </a:r>
            <a:r>
              <a:rPr lang="hr-HR" b="1" dirty="0" smtClean="0"/>
              <a:t> kit</a:t>
            </a:r>
            <a:r>
              <a:rPr lang="hr-HR" dirty="0" smtClean="0"/>
              <a:t> – mogućnost prepoznavanja epitelnih stanica i CD45- </a:t>
            </a:r>
            <a:r>
              <a:rPr lang="hr-HR" dirty="0" err="1" smtClean="0"/>
              <a:t>leukocinog</a:t>
            </a:r>
            <a:r>
              <a:rPr lang="hr-HR" dirty="0" smtClean="0"/>
              <a:t> antigena, epitelne adhezijske molekule i </a:t>
            </a:r>
            <a:r>
              <a:rPr lang="hr-HR" dirty="0" err="1" smtClean="0"/>
              <a:t>citokeratina</a:t>
            </a:r>
            <a:r>
              <a:rPr lang="hr-HR" dirty="0" smtClean="0"/>
              <a:t> (8,18+,19+) pomoću magnetnih čestica prekrivenih antitijelima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32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88" y="592088"/>
            <a:ext cx="8229600" cy="3629000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err="1" smtClean="0"/>
              <a:t>MagSweeper</a:t>
            </a:r>
            <a:r>
              <a:rPr lang="hr-HR" dirty="0" smtClean="0"/>
              <a:t> – automatizirani sustav koji razdvaja stanice pomoću magneta iz cirkulacije</a:t>
            </a:r>
          </a:p>
          <a:p>
            <a:endParaRPr lang="hr-HR" b="1" dirty="0" smtClean="0"/>
          </a:p>
          <a:p>
            <a:r>
              <a:rPr lang="hr-HR" b="1" dirty="0" smtClean="0"/>
              <a:t>DEP-</a:t>
            </a:r>
            <a:r>
              <a:rPr lang="hr-HR" b="1" dirty="0" err="1" smtClean="0"/>
              <a:t>Array</a:t>
            </a:r>
            <a:r>
              <a:rPr lang="hr-HR" dirty="0" smtClean="0"/>
              <a:t> – izolira stanice tako što kombinira metodu diferencijacije prema veličini i ekspresiji površinskih antigena</a:t>
            </a:r>
          </a:p>
          <a:p>
            <a:endParaRPr lang="hr-HR" b="1" dirty="0" smtClean="0"/>
          </a:p>
          <a:p>
            <a:r>
              <a:rPr lang="hr-HR" b="1" dirty="0" err="1" smtClean="0"/>
              <a:t>CellCelector</a:t>
            </a:r>
            <a:r>
              <a:rPr lang="hr-HR" dirty="0" smtClean="0"/>
              <a:t> – koristi automatiziranu </a:t>
            </a:r>
            <a:r>
              <a:rPr lang="hr-HR" dirty="0" err="1" smtClean="0"/>
              <a:t>mikromanipulaciju</a:t>
            </a:r>
            <a:r>
              <a:rPr lang="hr-HR" dirty="0" smtClean="0"/>
              <a:t> za izolaciju individualnih stanica iz nizova sastavljenih od zbijenih pojedinačnih stanica</a:t>
            </a:r>
          </a:p>
          <a:p>
            <a:endParaRPr lang="hr-HR" b="1" dirty="0" smtClean="0"/>
          </a:p>
          <a:p>
            <a:r>
              <a:rPr lang="hr-HR" b="1" dirty="0" err="1" smtClean="0"/>
              <a:t>CellSieve</a:t>
            </a:r>
            <a:r>
              <a:rPr lang="hr-HR" dirty="0" smtClean="0"/>
              <a:t> – izolira i izdvaja stanice prema veličini – za cirkulirajuće tumorske stanice koje su često veće od leukocita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32" y="4547381"/>
            <a:ext cx="8712968" cy="18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59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</TotalTime>
  <Words>194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Sekvenciranje pojedinačne stanice</vt:lpstr>
      <vt:lpstr>PowerPoint Presentation</vt:lpstr>
      <vt:lpstr>Metode za izolaciju stanica iz velike skupine</vt:lpstr>
      <vt:lpstr>Metode za izolaciju stanica iz male skupine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Sekvenciranje pojedinačne stanice</dc:title>
  <dc:creator>student</dc:creator>
  <cp:lastModifiedBy>student</cp:lastModifiedBy>
  <cp:revision>10</cp:revision>
  <dcterms:created xsi:type="dcterms:W3CDTF">2020-01-17T16:44:55Z</dcterms:created>
  <dcterms:modified xsi:type="dcterms:W3CDTF">2020-01-17T17:31:18Z</dcterms:modified>
</cp:coreProperties>
</file>