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61" r:id="rId5"/>
    <p:sldId id="258" r:id="rId6"/>
    <p:sldId id="260" r:id="rId7"/>
    <p:sldId id="259" r:id="rId8"/>
    <p:sldId id="262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4B80-4653-4D9C-BCBD-05F41BE9CC1B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38AA-A0DF-4849-8D96-DC13AD4EF0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4B80-4653-4D9C-BCBD-05F41BE9CC1B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38AA-A0DF-4849-8D96-DC13AD4EF0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4B80-4653-4D9C-BCBD-05F41BE9CC1B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38AA-A0DF-4849-8D96-DC13AD4EF0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4B80-4653-4D9C-BCBD-05F41BE9CC1B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38AA-A0DF-4849-8D96-DC13AD4EF0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4B80-4653-4D9C-BCBD-05F41BE9CC1B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38AA-A0DF-4849-8D96-DC13AD4EF0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4B80-4653-4D9C-BCBD-05F41BE9CC1B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38AA-A0DF-4849-8D96-DC13AD4EF0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4B80-4653-4D9C-BCBD-05F41BE9CC1B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38AA-A0DF-4849-8D96-DC13AD4EF0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4B80-4653-4D9C-BCBD-05F41BE9CC1B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38AA-A0DF-4849-8D96-DC13AD4EF0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4B80-4653-4D9C-BCBD-05F41BE9CC1B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38AA-A0DF-4849-8D96-DC13AD4EF0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4B80-4653-4D9C-BCBD-05F41BE9CC1B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38AA-A0DF-4849-8D96-DC13AD4EF0EA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4B80-4653-4D9C-BCBD-05F41BE9CC1B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2038AA-A0DF-4849-8D96-DC13AD4EF0EA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92038AA-A0DF-4849-8D96-DC13AD4EF0EA}" type="slidenum">
              <a:rPr lang="hr-HR" smtClean="0"/>
              <a:t>‹#›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E594B80-4653-4D9C-BCBD-05F41BE9CC1B}" type="datetimeFigureOut">
              <a:rPr lang="hr-HR" smtClean="0"/>
              <a:t>28.1.2020.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A </a:t>
            </a:r>
            <a:r>
              <a:rPr lang="hr-HR" dirty="0" err="1" smtClean="0"/>
              <a:t>family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paraplegia</a:t>
            </a:r>
            <a:r>
              <a:rPr lang="hr-HR" dirty="0" smtClean="0"/>
              <a:t>	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Lucija Gajski</a:t>
            </a:r>
          </a:p>
          <a:p>
            <a:r>
              <a:rPr lang="hr-HR" dirty="0" smtClean="0"/>
              <a:t>Krsto </a:t>
            </a:r>
            <a:r>
              <a:rPr lang="hr-HR" dirty="0" err="1" smtClean="0"/>
              <a:t>Dominković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3705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Paraplegija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571184" cy="2620888"/>
          </a:xfrm>
        </p:spPr>
        <p:txBody>
          <a:bodyPr/>
          <a:lstStyle/>
          <a:p>
            <a:r>
              <a:rPr lang="hr-HR" b="1" dirty="0" smtClean="0"/>
              <a:t>Paraplegija</a:t>
            </a:r>
            <a:r>
              <a:rPr lang="hr-HR" dirty="0" smtClean="0"/>
              <a:t> je posljedica spinalne ozljede u torakalnom</a:t>
            </a:r>
            <a:r>
              <a:rPr lang="hr-HR" smtClean="0"/>
              <a:t>, lumbalnom </a:t>
            </a:r>
            <a:r>
              <a:rPr lang="hr-HR" dirty="0" smtClean="0"/>
              <a:t>i sakralnom dijelu kralježnice koju karakterizira djelomični (</a:t>
            </a:r>
            <a:r>
              <a:rPr lang="hr-HR" dirty="0" err="1" smtClean="0"/>
              <a:t>parapareza</a:t>
            </a:r>
            <a:r>
              <a:rPr lang="hr-HR" dirty="0" smtClean="0"/>
              <a:t>) ili potpuni gubitak funkcija ispod razine ozljede</a:t>
            </a:r>
            <a:endParaRPr lang="hr-H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69567"/>
            <a:ext cx="4860032" cy="291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15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Opis slučaja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T</a:t>
            </a:r>
            <a:r>
              <a:rPr lang="hr-HR" dirty="0" smtClean="0"/>
              <a:t>ri brata</a:t>
            </a:r>
          </a:p>
          <a:p>
            <a:r>
              <a:rPr lang="hr-HR" dirty="0" err="1"/>
              <a:t>P</a:t>
            </a:r>
            <a:r>
              <a:rPr lang="hr-HR" dirty="0" err="1" smtClean="0"/>
              <a:t>readolescentsko</a:t>
            </a:r>
            <a:r>
              <a:rPr lang="hr-HR" dirty="0" smtClean="0"/>
              <a:t> doba – odraslo doba</a:t>
            </a:r>
          </a:p>
          <a:p>
            <a:r>
              <a:rPr lang="hr-HR" dirty="0"/>
              <a:t>S</a:t>
            </a:r>
            <a:r>
              <a:rPr lang="hr-HR" dirty="0" smtClean="0"/>
              <a:t>imptomi:</a:t>
            </a:r>
          </a:p>
          <a:p>
            <a:pPr lvl="1"/>
            <a:r>
              <a:rPr lang="hr-HR" dirty="0" smtClean="0"/>
              <a:t>mentalna zaostalost</a:t>
            </a:r>
          </a:p>
          <a:p>
            <a:pPr lvl="1"/>
            <a:r>
              <a:rPr lang="hr-HR" dirty="0" smtClean="0"/>
              <a:t>spastičnost i diskinezija</a:t>
            </a:r>
          </a:p>
          <a:p>
            <a:pPr lvl="1"/>
            <a:r>
              <a:rPr lang="hr-HR" dirty="0" err="1" smtClean="0"/>
              <a:t>dismetrija</a:t>
            </a:r>
            <a:r>
              <a:rPr lang="hr-HR" dirty="0" smtClean="0"/>
              <a:t> gornjih udova</a:t>
            </a:r>
          </a:p>
          <a:p>
            <a:pPr lvl="1"/>
            <a:r>
              <a:rPr lang="hr-HR" dirty="0" smtClean="0"/>
              <a:t>mala mogućnost ili nemogućnost hodanja</a:t>
            </a:r>
          </a:p>
          <a:p>
            <a:pPr lvl="1"/>
            <a:r>
              <a:rPr lang="hr-HR" dirty="0" smtClean="0"/>
              <a:t>ne pričaju, malo razumiju</a:t>
            </a: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24744"/>
            <a:ext cx="2880320" cy="4320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747157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THE INTOUCHABLES, 2011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4006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</a:t>
            </a:r>
            <a:r>
              <a:rPr lang="hr-HR" dirty="0" smtClean="0"/>
              <a:t>retraživanje: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08504" cy="3429621"/>
          </a:xfrm>
        </p:spPr>
      </p:pic>
    </p:spTree>
    <p:extLst>
      <p:ext uri="{BB962C8B-B14F-4D97-AF65-F5344CB8AC3E}">
        <p14:creationId xmlns:p14="http://schemas.microsoft.com/office/powerpoint/2010/main" val="174470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Shukla</a:t>
            </a:r>
            <a:r>
              <a:rPr lang="hr-HR" dirty="0" smtClean="0"/>
              <a:t>-</a:t>
            </a:r>
            <a:r>
              <a:rPr lang="hr-HR" dirty="0" err="1" smtClean="0"/>
              <a:t>Vernon</a:t>
            </a:r>
            <a:r>
              <a:rPr lang="hr-HR" dirty="0" smtClean="0"/>
              <a:t> sindrom</a:t>
            </a:r>
            <a:endParaRPr lang="hr-H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" t="-1291" r="49793" b="63599"/>
          <a:stretch/>
        </p:blipFill>
        <p:spPr>
          <a:xfrm>
            <a:off x="1403648" y="1700808"/>
            <a:ext cx="6408712" cy="1033933"/>
          </a:xfr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0"/>
          <a:stretch/>
        </p:blipFill>
        <p:spPr bwMode="auto">
          <a:xfrm>
            <a:off x="1403648" y="2924944"/>
            <a:ext cx="6552728" cy="298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1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9446"/>
            <a:ext cx="7992888" cy="384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71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" t="-6172" r="2114" b="-1"/>
          <a:stretch/>
        </p:blipFill>
        <p:spPr>
          <a:xfrm>
            <a:off x="1010537" y="352055"/>
            <a:ext cx="7154274" cy="34064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37" y="692696"/>
            <a:ext cx="7154274" cy="345805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78"/>
          <a:stretch/>
        </p:blipFill>
        <p:spPr bwMode="auto">
          <a:xfrm>
            <a:off x="1043608" y="4293096"/>
            <a:ext cx="7154274" cy="21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32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SPART – gen koji kodira protein</a:t>
            </a:r>
          </a:p>
          <a:p>
            <a:r>
              <a:rPr lang="hr-HR" dirty="0" smtClean="0"/>
              <a:t>protein povezan s mitohondrijima i </a:t>
            </a:r>
            <a:r>
              <a:rPr lang="hr-HR" dirty="0" err="1" smtClean="0"/>
              <a:t>mikrotubulima</a:t>
            </a:r>
            <a:endParaRPr lang="hr-HR" dirty="0" smtClean="0"/>
          </a:p>
          <a:p>
            <a:r>
              <a:rPr lang="hr-HR" dirty="0" smtClean="0"/>
              <a:t>stimulacija EGF-om rezultira u </a:t>
            </a:r>
            <a:r>
              <a:rPr lang="hr-HR" dirty="0" err="1" smtClean="0"/>
              <a:t>translokaciji</a:t>
            </a:r>
            <a:r>
              <a:rPr lang="hr-HR" dirty="0" smtClean="0"/>
              <a:t> proteina na plazma membranu </a:t>
            </a:r>
            <a:r>
              <a:rPr lang="hr-HR" dirty="0" smtClean="0">
                <a:sym typeface="Wingdings" panose="05000000000000000000" pitchFamily="2" charset="2"/>
              </a:rPr>
              <a:t> dovodi do degradacije i </a:t>
            </a:r>
            <a:r>
              <a:rPr lang="hr-HR" dirty="0" err="1" smtClean="0">
                <a:sym typeface="Wingdings" panose="05000000000000000000" pitchFamily="2" charset="2"/>
              </a:rPr>
              <a:t>intracelularnog</a:t>
            </a:r>
            <a:r>
              <a:rPr lang="hr-HR" dirty="0" smtClean="0">
                <a:sym typeface="Wingdings" panose="05000000000000000000" pitchFamily="2" charset="2"/>
              </a:rPr>
              <a:t> prijenosa EGF receptora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440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73</TotalTime>
  <Words>102</Words>
  <Application>Microsoft Office PowerPoint</Application>
  <PresentationFormat>On-screen Show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Adjacency</vt:lpstr>
      <vt:lpstr>A family with paraplegia </vt:lpstr>
      <vt:lpstr>Paraplegija</vt:lpstr>
      <vt:lpstr>Opis slučaja </vt:lpstr>
      <vt:lpstr>Pretraživanje:</vt:lpstr>
      <vt:lpstr>Shukla-Vernon sindrom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student</cp:lastModifiedBy>
  <cp:revision>8</cp:revision>
  <dcterms:created xsi:type="dcterms:W3CDTF">2020-01-28T12:25:14Z</dcterms:created>
  <dcterms:modified xsi:type="dcterms:W3CDTF">2020-01-28T13:39:12Z</dcterms:modified>
</cp:coreProperties>
</file>