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448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24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9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24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993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59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666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869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547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393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18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10B12-B2B7-4E41-A50A-4C03E1CB7AC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F227-5AD3-486D-B7D5-A20E57A01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10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Vježba 2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hr-HR" dirty="0">
                <a:solidFill>
                  <a:schemeClr val="tx1"/>
                </a:solidFill>
              </a:rPr>
              <a:t>S</a:t>
            </a:r>
            <a:r>
              <a:rPr lang="hr-HR" dirty="0" smtClean="0">
                <a:solidFill>
                  <a:schemeClr val="tx1"/>
                </a:solidFill>
              </a:rPr>
              <a:t>tudenti: Lucija Gajski 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	   Mate </a:t>
            </a:r>
            <a:r>
              <a:rPr lang="hr-HR" dirty="0" err="1" smtClean="0">
                <a:solidFill>
                  <a:schemeClr val="tx1"/>
                </a:solidFill>
              </a:rPr>
              <a:t>Svirčić</a:t>
            </a:r>
            <a:endParaRPr lang="hr-HR" dirty="0" smtClean="0">
              <a:solidFill>
                <a:schemeClr val="tx1"/>
              </a:solidFill>
            </a:endParaRP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Zadatak: pronaći i interpretirati 	poziciju:</a:t>
            </a:r>
            <a:r>
              <a:rPr lang="en-US" dirty="0" smtClean="0">
                <a:solidFill>
                  <a:schemeClr val="tx1"/>
                </a:solidFill>
              </a:rPr>
              <a:t>Chr17:41,245,197 C&gt;A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Chr17:41,209,068 G&gt;T (on Assembly GRCh37)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Chr17:41,245,197 C&gt;A 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9144000" cy="2232248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2123728" y="4293096"/>
            <a:ext cx="5472608" cy="1296144"/>
          </a:xfrm>
        </p:spPr>
        <p:txBody>
          <a:bodyPr>
            <a:noAutofit/>
          </a:bodyPr>
          <a:lstStyle/>
          <a:p>
            <a:r>
              <a:rPr lang="hr-HR" sz="2000" dirty="0" smtClean="0"/>
              <a:t>BRCA1 igra ključnu ulogu u popravku DNK, kontroli kontrolnog staničnog ciklusa i održavanju genske stabilnosti</a:t>
            </a:r>
          </a:p>
        </p:txBody>
      </p:sp>
    </p:spTree>
    <p:extLst>
      <p:ext uri="{BB962C8B-B14F-4D97-AF65-F5344CB8AC3E}">
        <p14:creationId xmlns:p14="http://schemas.microsoft.com/office/powerpoint/2010/main" val="8597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861048"/>
            <a:ext cx="4680521" cy="2160240"/>
          </a:xfrm>
        </p:spPr>
      </p:pic>
      <p:sp>
        <p:nvSpPr>
          <p:cNvPr id="5" name="TextBox 4"/>
          <p:cNvSpPr txBox="1"/>
          <p:nvPr/>
        </p:nvSpPr>
        <p:spPr>
          <a:xfrm>
            <a:off x="2195736" y="60932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zamijenom</a:t>
            </a:r>
            <a:r>
              <a:rPr lang="hr-HR" dirty="0" smtClean="0"/>
              <a:t> G sa T se promijenio </a:t>
            </a:r>
            <a:r>
              <a:rPr lang="hr-HR" dirty="0" err="1" smtClean="0"/>
              <a:t>izoleucin</a:t>
            </a:r>
            <a:r>
              <a:rPr lang="hr-HR" dirty="0" smtClean="0"/>
              <a:t> u STOP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394700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21191780">
            <a:off x="2197436" y="4320020"/>
            <a:ext cx="2340260" cy="21602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929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Chr17:41,209,068 G&gt;T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25" y="1844824"/>
            <a:ext cx="9144000" cy="184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329211"/>
          </a:xfrm>
        </p:spPr>
        <p:txBody>
          <a:bodyPr/>
          <a:lstStyle/>
          <a:p>
            <a:r>
              <a:rPr lang="hr-HR" dirty="0" smtClean="0"/>
              <a:t>Ove mutacije ne postoje kod zdravih ljudi- loša prognoza za pacijente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1245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5024"/>
            <a:ext cx="9144000" cy="69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r>
              <a:rPr lang="vi-VN" sz="2000" dirty="0" smtClean="0"/>
              <a:t>U prosjeku, žene imaju 2% šanse da dobiju rak jajnika tokom života.Ali kod onih sa BRCA mutacijama, šanse se mogu povećati na između 10% i 60%. Žene imaju tijekom života 12,5% rizika od raka dojke. To dostiže između 45% i 90% sa BRCA mutacijama.</a:t>
            </a:r>
          </a:p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62865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5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100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Vježba 2</vt:lpstr>
      <vt:lpstr>Chr17:41,245,197 C&gt;A </vt:lpstr>
      <vt:lpstr>PowerPoint Presentation</vt:lpstr>
      <vt:lpstr>Chr17:41,209,068 G&gt;T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5</cp:revision>
  <dcterms:created xsi:type="dcterms:W3CDTF">2019-12-11T17:18:47Z</dcterms:created>
  <dcterms:modified xsi:type="dcterms:W3CDTF">2019-12-11T18:08:53Z</dcterms:modified>
</cp:coreProperties>
</file>