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C77C7F-17A9-824E-8126-76291ED1D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Ljudski mikrobiom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3DB9E20-9242-0142-B780-47FB91853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Mate Svirčić</a:t>
            </a:r>
          </a:p>
          <a:p>
            <a:r>
              <a:rPr lang="hr-HR" dirty="0"/>
              <a:t>Dora Derniković</a:t>
            </a:r>
          </a:p>
        </p:txBody>
      </p:sp>
    </p:spTree>
    <p:extLst>
      <p:ext uri="{BB962C8B-B14F-4D97-AF65-F5344CB8AC3E}">
        <p14:creationId xmlns:p14="http://schemas.microsoft.com/office/powerpoint/2010/main" val="216850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50C792-4784-2048-B5FF-EA2EE1E9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Ljudski mikrobiom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261BB9C-1D56-DF44-B1A8-9E94FED6E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Ljudski mikrobiom je skup svih mikrobiota koji se nalaze na ili u ljudskom tkivu ili tekućinama </a:t>
            </a:r>
          </a:p>
          <a:p>
            <a:r>
              <a:rPr lang="hr-HR" dirty="0"/>
              <a:t>Uključuju bakterije, protiste, viruse, gljive te čak mikroživotinje koje nalazimo u ljudskom organizmu</a:t>
            </a:r>
          </a:p>
          <a:p>
            <a:r>
              <a:rPr lang="hr-HR" dirty="0"/>
              <a:t>Ljudski mikrobiom također možemo smatrati skupom genoma rezistentnim mikroorganizama</a:t>
            </a:r>
          </a:p>
          <a:p>
            <a:r>
              <a:rPr lang="hr-HR" dirty="0"/>
              <a:t>Mogu štetiti ljudskom organizmu, živjeti zajedno bez štete te čak i koristiti ljudskom organizmu</a:t>
            </a:r>
            <a:endParaRPr lang="sr-Latn-RS" dirty="0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A384111F-7C07-6A41-A224-4DD5E162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053" y="164870"/>
            <a:ext cx="2256596" cy="22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3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ED892F-EB39-264A-A043-887B5187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DFDD398-527C-FE45-A684-C6A3A026E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Novi terapijski pristupi koji se temelje na boljem razumijevanju kako mikrobiota utječe na fiziologiju domaćina</a:t>
            </a:r>
          </a:p>
          <a:p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3A9583DB-7354-8640-839C-A2914110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007" y="3429000"/>
            <a:ext cx="5074480" cy="24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D2BDB2-7003-EF45-9B63-A1CA417F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Human mikrobiome project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59CAA97-99B9-B24D-A3EE-A5C864E0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solidFill>
                  <a:srgbClr val="3C4043"/>
                </a:solidFill>
                <a:latin typeface="HelveticaNeue"/>
              </a:rPr>
              <a:t>Proučava</a:t>
            </a:r>
            <a:r>
              <a:rPr lang="sr-Latn-RS" sz="1800" dirty="0">
                <a:solidFill>
                  <a:srgbClr val="3C4043"/>
                </a:solidFill>
                <a:latin typeface="HelveticaNeue"/>
              </a:rPr>
              <a:t>  interakcije analizom mikrobioma i aktivnosti domaćina u longitudinalnim studijama  specifičnih za bolest i stvaranjem integriranih podataka mikrobioma i funkcionalnih svojstava domaćina.</a:t>
            </a:r>
            <a:endParaRPr lang="hr-HR" sz="1800" dirty="0">
              <a:solidFill>
                <a:srgbClr val="3C4043"/>
              </a:solidFill>
              <a:latin typeface="HelveticaNeue"/>
            </a:endParaRPr>
          </a:p>
          <a:p>
            <a:r>
              <a:rPr lang="hr-HR" sz="1800" dirty="0">
                <a:solidFill>
                  <a:srgbClr val="3C4043"/>
                </a:solidFill>
                <a:latin typeface="HelveticaNeue"/>
              </a:rPr>
              <a:t>Tri</a:t>
            </a:r>
            <a:r>
              <a:rPr lang="sr-Latn-RS" sz="1800" dirty="0">
                <a:solidFill>
                  <a:srgbClr val="3C4043"/>
                </a:solidFill>
                <a:latin typeface="HelveticaNeue"/>
              </a:rPr>
              <a:t> modela ljudskih stanja povezanih s mikrobiomima, o dinamici prijevremenog rođenja, upalnoj bolesti crijeva i dijabetesu tipa 2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6BFA1A2A-6AC2-CB4E-A14E-F330A53A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907" y="4118918"/>
            <a:ext cx="3714559" cy="17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5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A96FFE-4153-EF4F-86B5-BA5028F1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7BB1244-5730-7A48-B9FD-C95D562C9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Kronova bolest</a:t>
            </a:r>
          </a:p>
          <a:p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EAB4A9DD-9862-9C4D-9497-2E9CF026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14996"/>
            <a:ext cx="4081162" cy="30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5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Organski</vt:lpstr>
      <vt:lpstr>Ljudski mikrobiom</vt:lpstr>
      <vt:lpstr>Ljudski mikrobiom</vt:lpstr>
      <vt:lpstr>PowerPoint Presentation</vt:lpstr>
      <vt:lpstr>Human mikrobiome project</vt:lpstr>
      <vt:lpstr>Primjeri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Ljudski mikrobiom</dc:title>
  <dc:creator>doradernikovic1@icloud.com</dc:creator>
  <cp:lastModifiedBy>student</cp:lastModifiedBy>
  <cp:revision>1</cp:revision>
  <dcterms:created xsi:type="dcterms:W3CDTF">2020-01-29T11:05:26Z</dcterms:created>
  <dcterms:modified xsi:type="dcterms:W3CDTF">2020-01-29T12:22:30Z</dcterms:modified>
</cp:coreProperties>
</file>