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0861-2FD4-4F05-A099-832DA5AAB038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7661-F03D-4D48-BD01-CAEC23504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8006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0861-2FD4-4F05-A099-832DA5AAB038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7661-F03D-4D48-BD01-CAEC23504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3160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0861-2FD4-4F05-A099-832DA5AAB038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7661-F03D-4D48-BD01-CAEC23504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395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0861-2FD4-4F05-A099-832DA5AAB038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7661-F03D-4D48-BD01-CAEC23504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56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0861-2FD4-4F05-A099-832DA5AAB038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7661-F03D-4D48-BD01-CAEC23504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476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0861-2FD4-4F05-A099-832DA5AAB038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7661-F03D-4D48-BD01-CAEC23504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68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0861-2FD4-4F05-A099-832DA5AAB038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7661-F03D-4D48-BD01-CAEC23504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03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0861-2FD4-4F05-A099-832DA5AAB038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7661-F03D-4D48-BD01-CAEC23504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6825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0861-2FD4-4F05-A099-832DA5AAB038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7661-F03D-4D48-BD01-CAEC23504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921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0861-2FD4-4F05-A099-832DA5AAB038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7661-F03D-4D48-BD01-CAEC23504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8504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0861-2FD4-4F05-A099-832DA5AAB038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7661-F03D-4D48-BD01-CAEC23504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486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60861-2FD4-4F05-A099-832DA5AAB038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47661-F03D-4D48-BD01-CAEC23504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827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Ionsko </a:t>
            </a:r>
            <a:r>
              <a:rPr lang="hr-HR" dirty="0"/>
              <a:t>poluvodičko </a:t>
            </a:r>
            <a:r>
              <a:rPr lang="hr-HR" dirty="0" err="1"/>
              <a:t>sekvenciranje</a:t>
            </a:r>
            <a:r>
              <a:rPr lang="hr-HR" dirty="0"/>
              <a:t> (</a:t>
            </a:r>
            <a:r>
              <a:rPr lang="hr-HR" dirty="0" err="1"/>
              <a:t>IonTorrent</a:t>
            </a:r>
            <a:r>
              <a:rPr lang="hr-HR" dirty="0"/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Tamara </a:t>
            </a:r>
            <a:r>
              <a:rPr lang="hr-HR" dirty="0" err="1" smtClean="0"/>
              <a:t>Hunjak</a:t>
            </a:r>
            <a:endParaRPr lang="hr-HR" dirty="0" smtClean="0"/>
          </a:p>
          <a:p>
            <a:r>
              <a:rPr lang="hr-HR" dirty="0" smtClean="0"/>
              <a:t>Tea Miletić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54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hr-HR" dirty="0" smtClean="0"/>
              <a:t>metoda </a:t>
            </a:r>
            <a:r>
              <a:rPr lang="hr-HR" dirty="0" err="1" smtClean="0"/>
              <a:t>sekvenciranja</a:t>
            </a:r>
            <a:r>
              <a:rPr lang="hr-HR" dirty="0" smtClean="0"/>
              <a:t> DNA</a:t>
            </a:r>
          </a:p>
          <a:p>
            <a:r>
              <a:rPr lang="hr-HR" dirty="0" smtClean="0"/>
              <a:t>temelji se na detekciji H+ iona koji se oslobađaju za vrijeme </a:t>
            </a:r>
            <a:r>
              <a:rPr lang="hr-HR" dirty="0" err="1" smtClean="0"/>
              <a:t>polimerizacije</a:t>
            </a:r>
            <a:r>
              <a:rPr lang="hr-HR" dirty="0" smtClean="0"/>
              <a:t> DNA</a:t>
            </a:r>
          </a:p>
          <a:p>
            <a:r>
              <a:rPr lang="hr-HR" dirty="0" smtClean="0"/>
              <a:t>razlika od ostalih metoda: ne koriste se modificirani </a:t>
            </a:r>
            <a:r>
              <a:rPr lang="hr-HR" dirty="0" err="1" smtClean="0"/>
              <a:t>nukleotidi</a:t>
            </a:r>
            <a:r>
              <a:rPr lang="hr-HR" dirty="0" smtClean="0"/>
              <a:t> ili optika</a:t>
            </a:r>
          </a:p>
          <a:p>
            <a:r>
              <a:rPr lang="hr-HR" dirty="0" smtClean="0"/>
              <a:t>drugi naziv: ionsko </a:t>
            </a:r>
            <a:r>
              <a:rPr lang="hr-HR" dirty="0" err="1" smtClean="0"/>
              <a:t>torentno</a:t>
            </a:r>
            <a:r>
              <a:rPr lang="hr-HR" dirty="0" smtClean="0"/>
              <a:t> </a:t>
            </a:r>
            <a:r>
              <a:rPr lang="hr-HR" dirty="0" err="1" smtClean="0"/>
              <a:t>sekvencirenje</a:t>
            </a:r>
            <a:r>
              <a:rPr lang="hr-HR" dirty="0" smtClean="0"/>
              <a:t>, pH posredovano </a:t>
            </a:r>
            <a:r>
              <a:rPr lang="hr-HR" dirty="0" err="1" smtClean="0"/>
              <a:t>sekvenciranje</a:t>
            </a:r>
            <a:r>
              <a:rPr lang="hr-HR" dirty="0" smtClean="0"/>
              <a:t>, silikonsko </a:t>
            </a:r>
            <a:r>
              <a:rPr lang="hr-HR" dirty="0" err="1" smtClean="0"/>
              <a:t>sekvenciranje</a:t>
            </a:r>
            <a:r>
              <a:rPr lang="hr-HR" dirty="0" smtClean="0"/>
              <a:t>, masovno paralelno </a:t>
            </a:r>
            <a:r>
              <a:rPr lang="hr-HR" dirty="0" err="1" smtClean="0"/>
              <a:t>sekvenciranje</a:t>
            </a:r>
            <a:endParaRPr lang="hr-HR" dirty="0" smtClean="0"/>
          </a:p>
          <a:p>
            <a:r>
              <a:rPr lang="hr-HR" dirty="0" smtClean="0"/>
              <a:t>PREDNOSTI: brzina, manji troškovi (1 000$)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9322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sadrži DNA koji će biti </a:t>
            </a:r>
            <a:r>
              <a:rPr lang="hr-HR" dirty="0" err="1" smtClean="0"/>
              <a:t>sekvenciran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6108171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8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4046981" cy="2664296"/>
          </a:xfrm>
        </p:spPr>
      </p:pic>
      <p:sp>
        <p:nvSpPr>
          <p:cNvPr id="5" name="TextBox 4"/>
          <p:cNvSpPr txBox="1"/>
          <p:nvPr/>
        </p:nvSpPr>
        <p:spPr>
          <a:xfrm>
            <a:off x="4644008" y="162880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1.KORAK – rezanje DNA na manje fragmente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429000"/>
            <a:ext cx="4585497" cy="2736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20072" y="4797152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2.KORAK – pričvršćivanje dupliciranih fragmenata na ‘’perlice’’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3781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3914063" cy="2825224"/>
          </a:xfrm>
        </p:spPr>
      </p:pic>
      <p:sp>
        <p:nvSpPr>
          <p:cNvPr id="5" name="TextBox 4"/>
          <p:cNvSpPr txBox="1"/>
          <p:nvPr/>
        </p:nvSpPr>
        <p:spPr>
          <a:xfrm>
            <a:off x="4499992" y="155679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3.KORAK – ubacivanje perlica u čip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01008"/>
            <a:ext cx="3017167" cy="2969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87" y="3367840"/>
            <a:ext cx="2448272" cy="31028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44208" y="476579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4.KORAK – sparivanje baza + otpuštanje H+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6724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5598840" cy="3334374"/>
          </a:xfrm>
        </p:spPr>
      </p:pic>
      <p:sp>
        <p:nvSpPr>
          <p:cNvPr id="5" name="TextBox 4"/>
          <p:cNvSpPr txBox="1"/>
          <p:nvPr/>
        </p:nvSpPr>
        <p:spPr>
          <a:xfrm>
            <a:off x="539552" y="386104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5.KORAK – ako je došlo do otpuštanja H+ dolazi do aktivacije ISFET </a:t>
            </a:r>
            <a:r>
              <a:rPr lang="hr-HR" dirty="0" err="1" smtClean="0"/>
              <a:t>ioniziraćujeg</a:t>
            </a:r>
            <a:r>
              <a:rPr lang="hr-HR" dirty="0" smtClean="0"/>
              <a:t> senzora = dokaz sparivanja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482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120</Words>
  <Application>Microsoft Office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Ionsko poluvodičko sekvenciranje (IonTorrent)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Ionsko poluvodičko sekvenciranje (IonTorrent)</dc:title>
  <dc:creator>student</dc:creator>
  <cp:lastModifiedBy>student</cp:lastModifiedBy>
  <cp:revision>5</cp:revision>
  <dcterms:created xsi:type="dcterms:W3CDTF">2019-12-18T16:44:28Z</dcterms:created>
  <dcterms:modified xsi:type="dcterms:W3CDTF">2019-12-18T17:27:33Z</dcterms:modified>
</cp:coreProperties>
</file>