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8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86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14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60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4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00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63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9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67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69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9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3F11-DA2C-4FEE-B8CF-F69614042FF6}" type="datetimeFigureOut">
              <a:rPr lang="hr-HR" smtClean="0"/>
              <a:t>11.12.2019.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1FD8-FD97-447F-8167-65A6682A675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2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Chr4:3,076,604 CAG(27_35</a:t>
            </a:r>
            <a:r>
              <a:rPr lang="hr-HR" dirty="0" smtClean="0"/>
              <a:t>)</a:t>
            </a:r>
            <a:br>
              <a:rPr lang="hr-HR" dirty="0" smtClean="0"/>
            </a:br>
            <a:r>
              <a:rPr lang="hr-HR" dirty="0"/>
              <a:t>Chr4:3,215,835 T&gt;C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3541" y="5726088"/>
            <a:ext cx="6400800" cy="1131912"/>
          </a:xfrm>
        </p:spPr>
        <p:txBody>
          <a:bodyPr>
            <a:normAutofit lnSpcReduction="10000"/>
          </a:bodyPr>
          <a:lstStyle/>
          <a:p>
            <a:pPr algn="r"/>
            <a:r>
              <a:rPr lang="hr-HR" dirty="0" smtClean="0"/>
              <a:t>Tomislav Glavan</a:t>
            </a:r>
          </a:p>
          <a:p>
            <a:pPr algn="r"/>
            <a:r>
              <a:rPr lang="hr-HR" dirty="0" smtClean="0"/>
              <a:t>Dora </a:t>
            </a:r>
            <a:r>
              <a:rPr lang="hr-HR" dirty="0" err="1" smtClean="0"/>
              <a:t>Kačer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000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hr-HR" dirty="0" smtClean="0"/>
              <a:t>Mutacija prisutna na 50. </a:t>
            </a:r>
            <a:r>
              <a:rPr lang="hr-HR" dirty="0" err="1" smtClean="0"/>
              <a:t>egzonu</a:t>
            </a:r>
            <a:r>
              <a:rPr lang="hr-HR" dirty="0" smtClean="0"/>
              <a:t> gena za HTT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" b="3343"/>
          <a:stretch/>
        </p:blipFill>
        <p:spPr bwMode="auto">
          <a:xfrm>
            <a:off x="35496" y="0"/>
            <a:ext cx="9108504" cy="47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hr-HR" dirty="0" err="1" smtClean="0"/>
              <a:t>Missense</a:t>
            </a:r>
            <a:r>
              <a:rPr lang="hr-HR" dirty="0" smtClean="0"/>
              <a:t> mutacija (Tyr2309Hys) zbog zamjene </a:t>
            </a:r>
            <a:r>
              <a:rPr lang="hr-HR" dirty="0" err="1" smtClean="0"/>
              <a:t>timidina</a:t>
            </a:r>
            <a:r>
              <a:rPr lang="hr-HR" dirty="0" smtClean="0"/>
              <a:t> sa </a:t>
            </a:r>
            <a:r>
              <a:rPr lang="hr-HR" dirty="0" err="1" smtClean="0"/>
              <a:t>citozinom</a:t>
            </a:r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b="29139"/>
          <a:stretch/>
        </p:blipFill>
        <p:spPr bwMode="auto">
          <a:xfrm>
            <a:off x="0" y="-193"/>
            <a:ext cx="9135550" cy="349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31202" r="-2099" b="48701"/>
          <a:stretch/>
        </p:blipFill>
        <p:spPr bwMode="auto">
          <a:xfrm>
            <a:off x="251520" y="3933056"/>
            <a:ext cx="8998968" cy="101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123565" y="3573016"/>
            <a:ext cx="216024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5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44"/>
          </a:xfrm>
        </p:spPr>
        <p:txBody>
          <a:bodyPr/>
          <a:lstStyle/>
          <a:p>
            <a:r>
              <a:rPr lang="hr-HR" dirty="0" smtClean="0"/>
              <a:t>Benigna </a:t>
            </a:r>
            <a:r>
              <a:rPr lang="hr-HR" dirty="0" err="1" smtClean="0"/>
              <a:t>missense</a:t>
            </a:r>
            <a:r>
              <a:rPr lang="hr-HR" dirty="0" smtClean="0"/>
              <a:t> mutacija prisutna kod velikog broja ljudi (SNP)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" b="3942"/>
          <a:stretch/>
        </p:blipFill>
        <p:spPr bwMode="auto">
          <a:xfrm>
            <a:off x="107504" y="188640"/>
            <a:ext cx="8926960" cy="44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6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20880" cy="5371347"/>
          </a:xfrm>
        </p:spPr>
      </p:pic>
    </p:spTree>
    <p:extLst>
      <p:ext uri="{BB962C8B-B14F-4D97-AF65-F5344CB8AC3E}">
        <p14:creationId xmlns:p14="http://schemas.microsoft.com/office/powerpoint/2010/main" val="284202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589240"/>
            <a:ext cx="8229600" cy="824955"/>
          </a:xfrm>
        </p:spPr>
        <p:txBody>
          <a:bodyPr/>
          <a:lstStyle/>
          <a:p>
            <a:r>
              <a:rPr lang="hr-HR" dirty="0" smtClean="0"/>
              <a:t>Mutacija prisutna na 1. </a:t>
            </a:r>
            <a:r>
              <a:rPr lang="hr-HR" dirty="0" err="1" smtClean="0"/>
              <a:t>egzonu</a:t>
            </a:r>
            <a:r>
              <a:rPr lang="hr-HR" dirty="0" smtClean="0"/>
              <a:t> gena za HTT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b="22537"/>
          <a:stretch/>
        </p:blipFill>
        <p:spPr bwMode="auto">
          <a:xfrm>
            <a:off x="0" y="1556792"/>
            <a:ext cx="9076265" cy="34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5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Dinamička mutacija kod koje dolazi do ponavljanja </a:t>
            </a:r>
            <a:r>
              <a:rPr lang="hr-HR" dirty="0" err="1" smtClean="0"/>
              <a:t>tripleta</a:t>
            </a:r>
            <a:r>
              <a:rPr lang="hr-HR" dirty="0" smtClean="0"/>
              <a:t> CAG &gt;35 puta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3600"/>
          <a:stretch/>
        </p:blipFill>
        <p:spPr bwMode="auto">
          <a:xfrm>
            <a:off x="32151" y="641837"/>
            <a:ext cx="9079316" cy="44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1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Huntingtonova</a:t>
            </a:r>
            <a:r>
              <a:rPr lang="hr-HR" dirty="0" smtClean="0"/>
              <a:t> bolest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Clinical</a:t>
            </a:r>
            <a:r>
              <a:rPr lang="hr-HR" dirty="0" smtClean="0"/>
              <a:t> </a:t>
            </a:r>
            <a:r>
              <a:rPr lang="hr-HR" dirty="0" err="1" smtClean="0"/>
              <a:t>synopsis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21047" r="34924" b="6066"/>
          <a:stretch/>
        </p:blipFill>
        <p:spPr bwMode="auto">
          <a:xfrm>
            <a:off x="4139952" y="1348665"/>
            <a:ext cx="4608512" cy="50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r>
              <a:rPr lang="hr-HR" dirty="0" smtClean="0"/>
              <a:t>27-35 ponavljanja CAG ne moraju razviti bolest</a:t>
            </a:r>
          </a:p>
          <a:p>
            <a:r>
              <a:rPr lang="hr-HR" dirty="0" smtClean="0"/>
              <a:t>&gt;40 razvijaju simptome</a:t>
            </a:r>
          </a:p>
          <a:p>
            <a:endParaRPr lang="hr-HR" dirty="0"/>
          </a:p>
        </p:txBody>
      </p:sp>
      <p:pic>
        <p:nvPicPr>
          <p:cNvPr id="8194" name="Picture 2" descr="https://scontent-vie1-1.xx.fbcdn.net/v/t1.15752-9/79337773_502454747021837_1582160746622484480_n.png?_nc_cat=102&amp;_nc_ohc=Bnhlfpxi86wAQkqUfkRlIFzMkVw-oSasOXwRGUPA-5PmGfnIpFD7X4z5A&amp;_nc_ht=scontent-vie1-1.xx&amp;oh=e1365708d4ec65297f905535dd243d96&amp;oe=5E6DC6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9" b="28759"/>
          <a:stretch/>
        </p:blipFill>
        <p:spPr bwMode="auto">
          <a:xfrm>
            <a:off x="-108520" y="2123513"/>
            <a:ext cx="9431282" cy="94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4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73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Chr4:3,076,604 CAG(27_35) Chr4:3,215,835 T&gt;C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Huntingtonova bolest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7</cp:revision>
  <dcterms:created xsi:type="dcterms:W3CDTF">2019-12-11T16:47:01Z</dcterms:created>
  <dcterms:modified xsi:type="dcterms:W3CDTF">2019-12-11T18:05:00Z</dcterms:modified>
</cp:coreProperties>
</file>