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211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84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029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552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056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705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533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5076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46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135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059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227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8CCB-4323-4873-98BD-5C87F75BACB2}" type="datetimeFigureOut">
              <a:rPr lang="hr-HR" smtClean="0"/>
              <a:t>28.1.2020.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11702-F590-4151-A88B-2419323938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491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/>
              <a:t>Early</a:t>
            </a:r>
            <a:r>
              <a:rPr lang="hr-HR" dirty="0"/>
              <a:t> </a:t>
            </a:r>
            <a:r>
              <a:rPr lang="hr-HR" dirty="0" err="1"/>
              <a:t>infantile</a:t>
            </a:r>
            <a:r>
              <a:rPr lang="hr-HR" dirty="0"/>
              <a:t> </a:t>
            </a:r>
            <a:r>
              <a:rPr lang="hr-HR" dirty="0" err="1"/>
              <a:t>epileptic</a:t>
            </a:r>
            <a:r>
              <a:rPr lang="hr-HR" dirty="0"/>
              <a:t> </a:t>
            </a:r>
            <a:r>
              <a:rPr lang="hr-HR" dirty="0" err="1"/>
              <a:t>encephalopathy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Vinko Beg, Matej </a:t>
            </a:r>
            <a:r>
              <a:rPr lang="hr-HR" dirty="0" err="1" smtClean="0"/>
              <a:t>Španić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8988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Case</a:t>
            </a:r>
            <a:r>
              <a:rPr lang="hr-HR" dirty="0" smtClean="0"/>
              <a:t> </a:t>
            </a:r>
            <a:r>
              <a:rPr lang="hr-HR" dirty="0" err="1" smtClean="0"/>
              <a:t>report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Two sisters, from healthy non-</a:t>
            </a:r>
            <a:r>
              <a:rPr lang="en-US" dirty="0" err="1"/>
              <a:t>cosanguineous</a:t>
            </a:r>
            <a:r>
              <a:rPr lang="en-US" dirty="0"/>
              <a:t> parents. </a:t>
            </a:r>
            <a:r>
              <a:rPr lang="en-US" dirty="0" err="1"/>
              <a:t>Proband</a:t>
            </a:r>
            <a:r>
              <a:rPr lang="en-US" dirty="0"/>
              <a:t>: he pregnancy was uneventful, and she was delivered s </a:t>
            </a:r>
            <a:r>
              <a:rPr lang="en-US" dirty="0" err="1"/>
              <a:t>pontaneously</a:t>
            </a:r>
            <a:r>
              <a:rPr lang="en-US" dirty="0"/>
              <a:t> with no asphyxia at 39 weeks of gestation. At 3 months of age, she experienced epileptic spasms and electroencephalography (EEG) revealed </a:t>
            </a:r>
            <a:r>
              <a:rPr lang="en-US" dirty="0" err="1"/>
              <a:t>hypsarrhythmia</a:t>
            </a:r>
            <a:r>
              <a:rPr lang="en-US" dirty="0"/>
              <a:t>. At 3 years 2 months, she exhibited focal impaired awareness seizures, which responded well to a combination of clonazepam (CZP) and </a:t>
            </a:r>
            <a:r>
              <a:rPr lang="en-US" dirty="0" err="1"/>
              <a:t>zonisamide</a:t>
            </a:r>
            <a:r>
              <a:rPr lang="en-US" dirty="0"/>
              <a:t>. At 4 years of age, myoclonic seizures appeared and occurred five times per week despite the administration of antiepileptic medications. Her psychomotor development was severely delayed. Her younger sister present </a:t>
            </a:r>
            <a:r>
              <a:rPr lang="en-US" dirty="0" err="1"/>
              <a:t>simialr</a:t>
            </a:r>
            <a:r>
              <a:rPr lang="en-US" dirty="0"/>
              <a:t> symptoms with epileptic spasms onset at the age of 4 months.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54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73" y="5661248"/>
            <a:ext cx="2690260" cy="8657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rgbClr val="FFFF00"/>
                </a:solidFill>
              </a:rPr>
              <a:t>složeni </a:t>
            </a:r>
            <a:r>
              <a:rPr lang="hr-HR" dirty="0" err="1" smtClean="0">
                <a:solidFill>
                  <a:srgbClr val="FFFF00"/>
                </a:solidFill>
              </a:rPr>
              <a:t>heterozigot</a:t>
            </a:r>
            <a:endParaRPr lang="hr-HR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2"/>
          <a:stretch/>
        </p:blipFill>
        <p:spPr bwMode="auto">
          <a:xfrm>
            <a:off x="2503494" y="0"/>
            <a:ext cx="6537828" cy="2764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920" y="2571795"/>
            <a:ext cx="6537245" cy="257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540" y="5253378"/>
            <a:ext cx="6905625" cy="1487079"/>
          </a:xfrm>
          <a:prstGeom prst="rect">
            <a:avLst/>
          </a:prstGeom>
          <a:ln>
            <a:solidFill>
              <a:srgbClr val="FFFF00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781175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4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135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Early infantile epileptic encephalopathy </vt:lpstr>
      <vt:lpstr>Case report: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6</cp:revision>
  <dcterms:created xsi:type="dcterms:W3CDTF">2020-01-28T12:29:56Z</dcterms:created>
  <dcterms:modified xsi:type="dcterms:W3CDTF">2020-01-28T13:57:19Z</dcterms:modified>
</cp:coreProperties>
</file>