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ABB659-07EA-4C95-A902-231E82A66D91}" type="datetimeFigureOut">
              <a:rPr lang="hr-HR" smtClean="0"/>
              <a:t>13.1.2020.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DC1C3A-4AE3-4012-AED0-F1BD90DF027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658"/>
            <a:ext cx="8496944" cy="61566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RNA </a:t>
            </a:r>
            <a:r>
              <a:rPr lang="hr-HR" dirty="0" err="1" smtClean="0"/>
              <a:t>sequencing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 Daniel </a:t>
            </a:r>
            <a:r>
              <a:rPr lang="hr-HR" dirty="0" err="1" smtClean="0"/>
              <a:t>Huebner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71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Transcriptome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set of all </a:t>
            </a:r>
            <a:r>
              <a:rPr lang="hr-HR" dirty="0" smtClean="0"/>
              <a:t>RNA </a:t>
            </a:r>
            <a:r>
              <a:rPr lang="en-US" dirty="0" smtClean="0"/>
              <a:t>molecules </a:t>
            </a:r>
            <a:r>
              <a:rPr lang="en-US" dirty="0"/>
              <a:t>in one cell or a population of </a:t>
            </a:r>
            <a:r>
              <a:rPr lang="hr-HR" dirty="0" err="1" smtClean="0"/>
              <a:t>cells</a:t>
            </a:r>
            <a:endParaRPr lang="hr-HR" dirty="0" smtClean="0"/>
          </a:p>
          <a:p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sometimes</a:t>
            </a:r>
            <a:r>
              <a:rPr lang="hr-HR" dirty="0" smtClean="0"/>
              <a:t> </a:t>
            </a:r>
            <a:r>
              <a:rPr lang="hr-HR" dirty="0" err="1" smtClean="0"/>
              <a:t>refer</a:t>
            </a:r>
            <a:r>
              <a:rPr lang="hr-HR" dirty="0" smtClean="0"/>
              <a:t> to all RNA or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mRNA</a:t>
            </a:r>
            <a:endParaRPr lang="hr-HR" dirty="0" smtClean="0"/>
          </a:p>
          <a:p>
            <a:r>
              <a:rPr lang="hr-HR" dirty="0" err="1" smtClean="0"/>
              <a:t>particularly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interest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part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genome </a:t>
            </a:r>
            <a:r>
              <a:rPr lang="hr-HR" dirty="0" err="1" smtClean="0"/>
              <a:t>which</a:t>
            </a:r>
            <a:r>
              <a:rPr lang="hr-HR" dirty="0" smtClean="0"/>
              <a:t> is „</a:t>
            </a:r>
            <a:r>
              <a:rPr lang="hr-HR" dirty="0" err="1" smtClean="0"/>
              <a:t>actually</a:t>
            </a:r>
            <a:r>
              <a:rPr lang="hr-HR" dirty="0" smtClean="0"/>
              <a:t> </a:t>
            </a:r>
            <a:r>
              <a:rPr lang="hr-HR" dirty="0" err="1" smtClean="0"/>
              <a:t>being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”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4799"/>
            <a:ext cx="3993498" cy="29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Haplotome</a:t>
            </a:r>
            <a:r>
              <a:rPr lang="hr-HR" dirty="0" smtClean="0"/>
              <a:t> or </a:t>
            </a:r>
            <a:r>
              <a:rPr lang="hr-HR" dirty="0" err="1" smtClean="0"/>
              <a:t>phasing</a:t>
            </a:r>
            <a:r>
              <a:rPr lang="hr-HR" dirty="0" smtClean="0"/>
              <a:t> problem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5435600" cy="1104900"/>
          </a:xfrm>
        </p:spPr>
      </p:pic>
    </p:spTree>
    <p:extLst>
      <p:ext uri="{BB962C8B-B14F-4D97-AF65-F5344CB8AC3E}">
        <p14:creationId xmlns:p14="http://schemas.microsoft.com/office/powerpoint/2010/main" val="3606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Gene </a:t>
            </a:r>
            <a:r>
              <a:rPr lang="hr-HR" dirty="0" err="1" smtClean="0"/>
              <a:t>fusion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hybrid</a:t>
            </a:r>
            <a:r>
              <a:rPr lang="hr-HR" dirty="0" smtClean="0"/>
              <a:t> gene </a:t>
            </a:r>
            <a:r>
              <a:rPr lang="hr-HR" dirty="0" err="1" smtClean="0"/>
              <a:t>formed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previous</a:t>
            </a:r>
            <a:r>
              <a:rPr lang="hr-HR" dirty="0" smtClean="0"/>
              <a:t> </a:t>
            </a:r>
            <a:r>
              <a:rPr lang="hr-HR" dirty="0" err="1" smtClean="0"/>
              <a:t>seperate</a:t>
            </a:r>
            <a:r>
              <a:rPr lang="hr-HR" dirty="0" smtClean="0"/>
              <a:t> </a:t>
            </a:r>
            <a:r>
              <a:rPr lang="hr-HR" dirty="0" err="1" smtClean="0"/>
              <a:t>genes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all </a:t>
            </a:r>
            <a:r>
              <a:rPr lang="hr-HR" dirty="0" err="1" smtClean="0"/>
              <a:t>main</a:t>
            </a:r>
            <a:r>
              <a:rPr lang="hr-HR" dirty="0" smtClean="0"/>
              <a:t> </a:t>
            </a:r>
            <a:r>
              <a:rPr lang="hr-HR" dirty="0" err="1" smtClean="0"/>
              <a:t>types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neoplasia</a:t>
            </a:r>
            <a:endParaRPr lang="hr-HR" dirty="0" smtClean="0"/>
          </a:p>
          <a:p>
            <a:r>
              <a:rPr lang="hr-HR" dirty="0" err="1" smtClean="0"/>
              <a:t>large</a:t>
            </a:r>
            <a:r>
              <a:rPr lang="hr-HR" dirty="0" smtClean="0"/>
              <a:t> </a:t>
            </a:r>
            <a:r>
              <a:rPr lang="hr-HR" dirty="0" err="1" smtClean="0"/>
              <a:t>scale</a:t>
            </a:r>
            <a:r>
              <a:rPr lang="hr-HR" dirty="0" smtClean="0"/>
              <a:t> gene </a:t>
            </a:r>
            <a:br>
              <a:rPr lang="hr-HR" dirty="0" smtClean="0"/>
            </a:br>
            <a:r>
              <a:rPr lang="hr-HR" dirty="0" err="1" smtClean="0"/>
              <a:t>fusion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err="1" smtClean="0"/>
              <a:t>detection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err="1" smtClean="0"/>
              <a:t>sequencing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err="1" smtClean="0"/>
              <a:t>transcriptome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92725"/>
            <a:ext cx="4824536" cy="43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RNAseq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generally</a:t>
            </a:r>
            <a:r>
              <a:rPr lang="hr-HR" dirty="0" smtClean="0"/>
              <a:t> </a:t>
            </a:r>
            <a:r>
              <a:rPr lang="hr-HR" dirty="0" err="1" smtClean="0"/>
              <a:t>uses</a:t>
            </a:r>
            <a:r>
              <a:rPr lang="hr-HR" dirty="0" smtClean="0"/>
              <a:t> NGS</a:t>
            </a:r>
          </a:p>
          <a:p>
            <a:r>
              <a:rPr lang="hr-HR" dirty="0" smtClean="0"/>
              <a:t>is </a:t>
            </a:r>
            <a:r>
              <a:rPr lang="hr-HR" dirty="0" err="1" smtClean="0"/>
              <a:t>performed</a:t>
            </a:r>
            <a:r>
              <a:rPr lang="hr-HR" dirty="0" smtClean="0"/>
              <a:t> to </a:t>
            </a:r>
            <a:r>
              <a:rPr lang="hr-HR" dirty="0" err="1" smtClean="0"/>
              <a:t>reveal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quantity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composition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</a:t>
            </a:r>
            <a:r>
              <a:rPr lang="hr-HR" dirty="0" err="1" smtClean="0"/>
              <a:t>cell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certain</a:t>
            </a:r>
            <a:r>
              <a:rPr lang="hr-HR" dirty="0" smtClean="0"/>
              <a:t> </a:t>
            </a:r>
            <a:r>
              <a:rPr lang="hr-HR" dirty="0" err="1" smtClean="0"/>
              <a:t>moments</a:t>
            </a:r>
            <a:r>
              <a:rPr lang="hr-HR" dirty="0" smtClean="0"/>
              <a:t> (</a:t>
            </a:r>
            <a:r>
              <a:rPr lang="hr-HR" dirty="0" err="1" smtClean="0"/>
              <a:t>transcriptome</a:t>
            </a:r>
            <a:r>
              <a:rPr lang="hr-HR" dirty="0" smtClean="0"/>
              <a:t> is </a:t>
            </a:r>
            <a:r>
              <a:rPr lang="hr-HR" dirty="0" err="1" smtClean="0"/>
              <a:t>constantly</a:t>
            </a:r>
            <a:r>
              <a:rPr lang="hr-HR" dirty="0" smtClean="0"/>
              <a:t> </a:t>
            </a:r>
            <a:r>
              <a:rPr lang="hr-HR" dirty="0" err="1" smtClean="0"/>
              <a:t>changing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allows</a:t>
            </a:r>
            <a:r>
              <a:rPr lang="hr-HR" dirty="0" smtClean="0"/>
              <a:t> </a:t>
            </a:r>
            <a:r>
              <a:rPr lang="hr-HR" dirty="0" err="1" smtClean="0"/>
              <a:t>insight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splice</a:t>
            </a:r>
            <a:r>
              <a:rPr lang="hr-HR" dirty="0" smtClean="0"/>
              <a:t> </a:t>
            </a:r>
            <a:r>
              <a:rPr lang="hr-HR" dirty="0" err="1" smtClean="0"/>
              <a:t>variations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post-</a:t>
            </a:r>
            <a:r>
              <a:rPr lang="hr-HR" dirty="0" err="1" smtClean="0"/>
              <a:t>transcriptional</a:t>
            </a:r>
            <a:r>
              <a:rPr lang="hr-HR" dirty="0" smtClean="0"/>
              <a:t> </a:t>
            </a:r>
            <a:r>
              <a:rPr lang="hr-HR" dirty="0" err="1" smtClean="0"/>
              <a:t>modificitaions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1"/>
            <a:ext cx="3374008" cy="30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How</a:t>
            </a:r>
            <a:r>
              <a:rPr lang="hr-HR" dirty="0" smtClean="0"/>
              <a:t> </a:t>
            </a:r>
            <a:r>
              <a:rPr lang="hr-HR" dirty="0" err="1" smtClean="0"/>
              <a:t>does</a:t>
            </a:r>
            <a:r>
              <a:rPr lang="hr-HR" dirty="0" smtClean="0"/>
              <a:t> </a:t>
            </a:r>
            <a:r>
              <a:rPr lang="hr-HR" dirty="0" err="1" smtClean="0"/>
              <a:t>RNASeq</a:t>
            </a:r>
            <a:r>
              <a:rPr lang="hr-HR" dirty="0" smtClean="0"/>
              <a:t> work?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generally</a:t>
            </a:r>
            <a:r>
              <a:rPr lang="hr-HR" dirty="0"/>
              <a:t> </a:t>
            </a:r>
            <a:r>
              <a:rPr lang="hr-HR" dirty="0" err="1"/>
              <a:t>uses</a:t>
            </a:r>
            <a:r>
              <a:rPr lang="hr-HR" dirty="0"/>
              <a:t> NGS</a:t>
            </a:r>
          </a:p>
          <a:p>
            <a:r>
              <a:rPr lang="hr-HR" dirty="0" err="1" smtClean="0"/>
              <a:t>converting</a:t>
            </a:r>
            <a:r>
              <a:rPr lang="hr-HR" dirty="0" smtClean="0"/>
              <a:t> RNA </a:t>
            </a:r>
            <a:r>
              <a:rPr lang="hr-HR" dirty="0" err="1" smtClean="0"/>
              <a:t>into</a:t>
            </a:r>
            <a:r>
              <a:rPr lang="hr-HR" dirty="0" smtClean="0"/>
              <a:t> </a:t>
            </a:r>
            <a:r>
              <a:rPr lang="hr-HR" dirty="0" err="1" smtClean="0"/>
              <a:t>cDNA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result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bias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th </a:t>
            </a:r>
            <a:r>
              <a:rPr lang="hr-HR" dirty="0" err="1" smtClean="0"/>
              <a:t>sample</a:t>
            </a:r>
            <a:r>
              <a:rPr lang="hr-HR" dirty="0" smtClean="0"/>
              <a:t> or </a:t>
            </a:r>
            <a:r>
              <a:rPr lang="hr-HR" dirty="0" err="1" smtClean="0"/>
              <a:t>artifacts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remain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err="1" smtClean="0">
                <a:sym typeface="Wingdings" panose="05000000000000000000" pitchFamily="2" charset="2"/>
              </a:rPr>
              <a:t>therefore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direct</a:t>
            </a:r>
            <a:r>
              <a:rPr lang="hr-HR" dirty="0" smtClean="0">
                <a:sym typeface="Wingdings" panose="05000000000000000000" pitchFamily="2" charset="2"/>
              </a:rPr>
              <a:t> RNA </a:t>
            </a:r>
            <a:r>
              <a:rPr lang="hr-HR" dirty="0" err="1" smtClean="0">
                <a:sym typeface="Wingdings" panose="05000000000000000000" pitchFamily="2" charset="2"/>
              </a:rPr>
              <a:t>sequencing</a:t>
            </a:r>
            <a:r>
              <a:rPr lang="hr-HR" dirty="0" smtClean="0">
                <a:sym typeface="Wingdings" panose="05000000000000000000" pitchFamily="2" charset="2"/>
              </a:rPr>
              <a:t> is </a:t>
            </a:r>
            <a:r>
              <a:rPr lang="hr-HR" dirty="0" err="1" smtClean="0">
                <a:sym typeface="Wingdings" panose="05000000000000000000" pitchFamily="2" charset="2"/>
              </a:rPr>
              <a:t>the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dirty="0" err="1" smtClean="0">
                <a:sym typeface="Wingdings" panose="05000000000000000000" pitchFamily="2" charset="2"/>
              </a:rPr>
              <a:t>goal</a:t>
            </a:r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5328592" cy="309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Clinical</a:t>
            </a:r>
            <a:r>
              <a:rPr lang="hr-HR" dirty="0" smtClean="0"/>
              <a:t> </a:t>
            </a:r>
            <a:r>
              <a:rPr lang="hr-HR" dirty="0" err="1" smtClean="0"/>
              <a:t>applications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Identification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fusion</a:t>
            </a:r>
            <a:r>
              <a:rPr lang="hr-HR" dirty="0" smtClean="0"/>
              <a:t> </a:t>
            </a:r>
            <a:r>
              <a:rPr lang="hr-HR" dirty="0" err="1" smtClean="0"/>
              <a:t>genes</a:t>
            </a:r>
            <a:r>
              <a:rPr lang="hr-HR" dirty="0" smtClean="0"/>
              <a:t> is </a:t>
            </a:r>
            <a:r>
              <a:rPr lang="hr-HR" dirty="0" err="1" smtClean="0"/>
              <a:t>crucial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able</a:t>
            </a:r>
            <a:r>
              <a:rPr lang="hr-HR" dirty="0" smtClean="0"/>
              <a:t> </a:t>
            </a:r>
            <a:r>
              <a:rPr lang="hr-HR" dirty="0" err="1" smtClean="0"/>
              <a:t>to</a:t>
            </a:r>
            <a:r>
              <a:rPr lang="hr-HR" dirty="0" smtClean="0"/>
              <a:t> </a:t>
            </a:r>
            <a:r>
              <a:rPr lang="hr-HR" dirty="0" err="1" smtClean="0"/>
              <a:t>diagnose</a:t>
            </a:r>
            <a:r>
              <a:rPr lang="hr-HR" dirty="0" smtClean="0"/>
              <a:t> </a:t>
            </a:r>
            <a:r>
              <a:rPr lang="hr-HR" dirty="0" err="1" smtClean="0"/>
              <a:t>cancer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prior: </a:t>
            </a:r>
            <a:r>
              <a:rPr lang="hr-HR" dirty="0" err="1" smtClean="0"/>
              <a:t>chromosome</a:t>
            </a:r>
            <a:r>
              <a:rPr lang="hr-HR" dirty="0" smtClean="0"/>
              <a:t> </a:t>
            </a:r>
            <a:r>
              <a:rPr lang="hr-HR" dirty="0" err="1" smtClean="0"/>
              <a:t>banding</a:t>
            </a:r>
            <a:r>
              <a:rPr lang="hr-HR" dirty="0" smtClean="0"/>
              <a:t> </a:t>
            </a:r>
            <a:r>
              <a:rPr lang="hr-HR" dirty="0" err="1" smtClean="0"/>
              <a:t>analysis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smtClean="0"/>
              <a:t>FISH, RT-PCR</a:t>
            </a:r>
          </a:p>
          <a:p>
            <a:r>
              <a:rPr lang="hr-HR" dirty="0" err="1" smtClean="0"/>
              <a:t>hopes</a:t>
            </a:r>
            <a:r>
              <a:rPr lang="hr-HR" dirty="0" smtClean="0"/>
              <a:t> </a:t>
            </a:r>
            <a:r>
              <a:rPr lang="hr-HR" dirty="0" err="1" smtClean="0"/>
              <a:t>now</a:t>
            </a:r>
            <a:r>
              <a:rPr lang="hr-HR" dirty="0" smtClean="0"/>
              <a:t> </a:t>
            </a:r>
            <a:r>
              <a:rPr lang="hr-HR" dirty="0" err="1" smtClean="0"/>
              <a:t>lie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NGS-</a:t>
            </a:r>
            <a:r>
              <a:rPr lang="hr-HR" dirty="0" err="1" smtClean="0"/>
              <a:t>methods</a:t>
            </a:r>
            <a:endParaRPr lang="hr-HR" dirty="0" smtClean="0"/>
          </a:p>
          <a:p>
            <a:r>
              <a:rPr lang="hr-HR" dirty="0" smtClean="0"/>
              <a:t>RNA-</a:t>
            </a:r>
            <a:r>
              <a:rPr lang="hr-HR" dirty="0" err="1" smtClean="0"/>
              <a:t>seq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decypher</a:t>
            </a:r>
            <a:r>
              <a:rPr lang="hr-HR" dirty="0" smtClean="0"/>
              <a:t> </a:t>
            </a:r>
            <a:r>
              <a:rPr lang="hr-HR" dirty="0" err="1" smtClean="0"/>
              <a:t>heterogenity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cancers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comparing</a:t>
            </a:r>
            <a:r>
              <a:rPr lang="hr-HR" dirty="0" smtClean="0"/>
              <a:t>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phenotypes</a:t>
            </a:r>
            <a:r>
              <a:rPr lang="hr-HR" smtClean="0"/>
              <a:t> to </a:t>
            </a:r>
            <a:r>
              <a:rPr lang="hr-HR" dirty="0" err="1" smtClean="0"/>
              <a:t>their</a:t>
            </a:r>
            <a:r>
              <a:rPr lang="hr-HR" dirty="0" smtClean="0"/>
              <a:t> </a:t>
            </a:r>
            <a:r>
              <a:rPr lang="hr-HR" dirty="0" err="1" smtClean="0"/>
              <a:t>molecular</a:t>
            </a:r>
            <a:r>
              <a:rPr lang="hr-HR" dirty="0" smtClean="0"/>
              <a:t> </a:t>
            </a:r>
            <a:r>
              <a:rPr lang="hr-HR" dirty="0" err="1" smtClean="0"/>
              <a:t>underpinnings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028028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111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RNA sequencing</vt:lpstr>
      <vt:lpstr>Transcriptome</vt:lpstr>
      <vt:lpstr>Haplotome or phasing problem</vt:lpstr>
      <vt:lpstr>Gene fusion</vt:lpstr>
      <vt:lpstr>RNAseq</vt:lpstr>
      <vt:lpstr>How does RNASeq work?</vt:lpstr>
      <vt:lpstr>Clinical applications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sequencing</dc:title>
  <dc:creator>student</dc:creator>
  <cp:lastModifiedBy>student</cp:lastModifiedBy>
  <cp:revision>7</cp:revision>
  <dcterms:created xsi:type="dcterms:W3CDTF">2020-01-13T13:55:46Z</dcterms:created>
  <dcterms:modified xsi:type="dcterms:W3CDTF">2020-01-13T15:09:35Z</dcterms:modified>
</cp:coreProperties>
</file>