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97AD4E8-5E4D-4F95-99C4-FB6ECE259CB9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CD62EF3-A028-4B79-B267-E17CE3441892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AD4E8-5E4D-4F95-99C4-FB6ECE259CB9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62EF3-A028-4B79-B267-E17CE34418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AD4E8-5E4D-4F95-99C4-FB6ECE259CB9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62EF3-A028-4B79-B267-E17CE34418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AD4E8-5E4D-4F95-99C4-FB6ECE259CB9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62EF3-A028-4B79-B267-E17CE34418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AD4E8-5E4D-4F95-99C4-FB6ECE259CB9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62EF3-A028-4B79-B267-E17CE34418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AD4E8-5E4D-4F95-99C4-FB6ECE259CB9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62EF3-A028-4B79-B267-E17CE344189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AD4E8-5E4D-4F95-99C4-FB6ECE259CB9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62EF3-A028-4B79-B267-E17CE34418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AD4E8-5E4D-4F95-99C4-FB6ECE259CB9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62EF3-A028-4B79-B267-E17CE34418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AD4E8-5E4D-4F95-99C4-FB6ECE259CB9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62EF3-A028-4B79-B267-E17CE34418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AD4E8-5E4D-4F95-99C4-FB6ECE259CB9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62EF3-A028-4B79-B267-E17CE3441892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AD4E8-5E4D-4F95-99C4-FB6ECE259CB9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62EF3-A028-4B79-B267-E17CE34418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097AD4E8-5E4D-4F95-99C4-FB6ECE259CB9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CD62EF3-A028-4B79-B267-E17CE344189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Vježba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Krsto</a:t>
            </a:r>
            <a:r>
              <a:rPr lang="en-US" dirty="0" smtClean="0"/>
              <a:t> </a:t>
            </a:r>
            <a:r>
              <a:rPr lang="en-US" dirty="0" err="1" smtClean="0"/>
              <a:t>Dominković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399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Zadatak</a:t>
            </a:r>
            <a:r>
              <a:rPr lang="en-US" dirty="0"/>
              <a:t> 6: Chr17:7573976-7573984 </a:t>
            </a:r>
            <a:r>
              <a:rPr lang="en-US" dirty="0" err="1"/>
              <a:t>delins</a:t>
            </a:r>
            <a:r>
              <a:rPr lang="en-US" dirty="0"/>
              <a:t> G i Chr17:7,573,996 A&gt;G (on Assembly GRCh37)</a:t>
            </a:r>
          </a:p>
        </p:txBody>
      </p:sp>
    </p:spTree>
    <p:extLst>
      <p:ext uri="{BB962C8B-B14F-4D97-AF65-F5344CB8AC3E}">
        <p14:creationId xmlns:p14="http://schemas.microsoft.com/office/powerpoint/2010/main" val="2028852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Delins</a:t>
            </a:r>
            <a:r>
              <a:rPr lang="en-US" dirty="0" smtClean="0"/>
              <a:t> G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2" y="1535040"/>
            <a:ext cx="9142008" cy="4233739"/>
          </a:xfrm>
        </p:spPr>
      </p:pic>
    </p:spTree>
    <p:extLst>
      <p:ext uri="{BB962C8B-B14F-4D97-AF65-F5344CB8AC3E}">
        <p14:creationId xmlns:p14="http://schemas.microsoft.com/office/powerpoint/2010/main" val="2953840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A&gt;G</a:t>
            </a:r>
            <a:br>
              <a:rPr lang="en-US" dirty="0" smtClean="0"/>
            </a:br>
            <a:r>
              <a:rPr lang="en-US" dirty="0" smtClean="0"/>
              <a:t> CAA&gt;CAG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988" y="2503644"/>
            <a:ext cx="6777037" cy="3149286"/>
          </a:xfrm>
        </p:spPr>
      </p:pic>
    </p:spTree>
    <p:extLst>
      <p:ext uri="{BB962C8B-B14F-4D97-AF65-F5344CB8AC3E}">
        <p14:creationId xmlns:p14="http://schemas.microsoft.com/office/powerpoint/2010/main" val="9272154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758304"/>
            <a:ext cx="6753787" cy="5463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6089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 – </a:t>
            </a:r>
            <a:r>
              <a:rPr lang="en-US" dirty="0" err="1" smtClean="0"/>
              <a:t>Fraumeni</a:t>
            </a:r>
            <a:r>
              <a:rPr lang="en-US" dirty="0" smtClean="0"/>
              <a:t> like syndrome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Nasljedni</a:t>
            </a:r>
            <a:r>
              <a:rPr lang="en-US" dirty="0" smtClean="0"/>
              <a:t> </a:t>
            </a:r>
            <a:r>
              <a:rPr lang="en-US" dirty="0" err="1" smtClean="0"/>
              <a:t>sindrom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uzrokuje</a:t>
            </a:r>
            <a:r>
              <a:rPr lang="en-US" dirty="0" smtClean="0"/>
              <a:t> </a:t>
            </a:r>
            <a:r>
              <a:rPr lang="en-US" dirty="0" err="1" smtClean="0"/>
              <a:t>karcinome</a:t>
            </a:r>
            <a:endParaRPr lang="en-US" dirty="0" smtClean="0"/>
          </a:p>
          <a:p>
            <a:r>
              <a:rPr lang="en-US" dirty="0" err="1" smtClean="0"/>
              <a:t>Autosomno</a:t>
            </a:r>
            <a:r>
              <a:rPr lang="en-US" dirty="0" smtClean="0"/>
              <a:t> </a:t>
            </a:r>
            <a:r>
              <a:rPr lang="en-US" dirty="0" err="1" smtClean="0"/>
              <a:t>dominantno</a:t>
            </a:r>
            <a:endParaRPr lang="en-US" dirty="0" smtClean="0"/>
          </a:p>
          <a:p>
            <a:r>
              <a:rPr lang="en-US" dirty="0" err="1" smtClean="0"/>
              <a:t>Uzrokuje</a:t>
            </a:r>
            <a:r>
              <a:rPr lang="en-US" dirty="0" smtClean="0"/>
              <a:t> </a:t>
            </a:r>
            <a:r>
              <a:rPr lang="en-US" dirty="0" err="1" smtClean="0"/>
              <a:t>različite</a:t>
            </a:r>
            <a:r>
              <a:rPr lang="en-US" dirty="0" smtClean="0"/>
              <a:t> i </a:t>
            </a:r>
            <a:r>
              <a:rPr lang="en-US" dirty="0" err="1" smtClean="0"/>
              <a:t>nespecifične</a:t>
            </a:r>
            <a:r>
              <a:rPr lang="en-US" dirty="0" smtClean="0"/>
              <a:t> </a:t>
            </a:r>
            <a:r>
              <a:rPr lang="en-US" dirty="0" err="1" smtClean="0"/>
              <a:t>karcinome</a:t>
            </a:r>
            <a:endParaRPr lang="en-US" dirty="0" smtClean="0"/>
          </a:p>
          <a:p>
            <a:r>
              <a:rPr lang="en-US" dirty="0" err="1" smtClean="0"/>
              <a:t>Najčešće</a:t>
            </a:r>
            <a:r>
              <a:rPr lang="en-US" dirty="0" smtClean="0"/>
              <a:t>: </a:t>
            </a:r>
            <a:r>
              <a:rPr lang="en-US" dirty="0" err="1" smtClean="0"/>
              <a:t>sarkomi</a:t>
            </a:r>
            <a:r>
              <a:rPr lang="en-US" dirty="0" smtClean="0"/>
              <a:t> </a:t>
            </a:r>
            <a:r>
              <a:rPr lang="en-US" dirty="0" err="1" smtClean="0"/>
              <a:t>mekih</a:t>
            </a:r>
            <a:r>
              <a:rPr lang="en-US" dirty="0" smtClean="0"/>
              <a:t> </a:t>
            </a:r>
            <a:r>
              <a:rPr lang="en-US" dirty="0" err="1" smtClean="0"/>
              <a:t>tkiva</a:t>
            </a:r>
            <a:r>
              <a:rPr lang="en-US" dirty="0" smtClean="0"/>
              <a:t>, </a:t>
            </a:r>
            <a:r>
              <a:rPr lang="en-US" dirty="0" err="1" smtClean="0"/>
              <a:t>osteosarkomi</a:t>
            </a:r>
            <a:r>
              <a:rPr lang="en-US" dirty="0" smtClean="0"/>
              <a:t>, </a:t>
            </a:r>
            <a:r>
              <a:rPr lang="en-US" dirty="0" err="1" smtClean="0"/>
              <a:t>rak</a:t>
            </a:r>
            <a:r>
              <a:rPr lang="en-US" dirty="0" smtClean="0"/>
              <a:t> </a:t>
            </a:r>
            <a:r>
              <a:rPr lang="en-US" dirty="0" err="1" smtClean="0"/>
              <a:t>dojke</a:t>
            </a:r>
            <a:r>
              <a:rPr lang="en-US" dirty="0" smtClean="0"/>
              <a:t>, </a:t>
            </a:r>
            <a:r>
              <a:rPr lang="en-US" dirty="0" err="1" smtClean="0"/>
              <a:t>tumori</a:t>
            </a:r>
            <a:r>
              <a:rPr lang="en-US" dirty="0" smtClean="0"/>
              <a:t> </a:t>
            </a:r>
            <a:r>
              <a:rPr lang="en-US" dirty="0" err="1" smtClean="0"/>
              <a:t>mozga</a:t>
            </a:r>
            <a:r>
              <a:rPr lang="en-US" dirty="0" smtClean="0"/>
              <a:t>, </a:t>
            </a:r>
            <a:r>
              <a:rPr lang="en-US" dirty="0" err="1" smtClean="0"/>
              <a:t>leukemija</a:t>
            </a:r>
            <a:r>
              <a:rPr lang="en-US" dirty="0" smtClean="0"/>
              <a:t> i </a:t>
            </a:r>
            <a:r>
              <a:rPr lang="en-US" dirty="0" err="1" smtClean="0"/>
              <a:t>adrenokortikalni</a:t>
            </a:r>
            <a:r>
              <a:rPr lang="en-US" dirty="0" smtClean="0"/>
              <a:t> </a:t>
            </a:r>
            <a:r>
              <a:rPr lang="en-US" dirty="0" err="1" smtClean="0"/>
              <a:t>karcinom</a:t>
            </a:r>
            <a:endParaRPr lang="en-US" dirty="0" smtClean="0"/>
          </a:p>
          <a:p>
            <a:r>
              <a:rPr lang="en-US" dirty="0" err="1" smtClean="0"/>
              <a:t>Mutacija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p53 genu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kromosomu</a:t>
            </a:r>
            <a:r>
              <a:rPr lang="en-US" dirty="0" smtClean="0"/>
              <a:t> 17p13.1</a:t>
            </a:r>
          </a:p>
          <a:p>
            <a:r>
              <a:rPr lang="en-US" dirty="0" smtClean="0"/>
              <a:t>2. </a:t>
            </a:r>
            <a:r>
              <a:rPr lang="en-US" dirty="0" err="1" smtClean="0"/>
              <a:t>mogućnost</a:t>
            </a:r>
            <a:r>
              <a:rPr lang="en-US" dirty="0" smtClean="0"/>
              <a:t>: </a:t>
            </a:r>
            <a:r>
              <a:rPr lang="en-US" dirty="0" err="1" smtClean="0"/>
              <a:t>mutacija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CHEK2 genu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1542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19</TotalTime>
  <Words>71</Words>
  <Application>Microsoft Office PowerPoint</Application>
  <PresentationFormat>On-screen Show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Austin</vt:lpstr>
      <vt:lpstr>Vježba 2</vt:lpstr>
      <vt:lpstr>PowerPoint Presentation</vt:lpstr>
      <vt:lpstr>Delins G</vt:lpstr>
      <vt:lpstr>A&gt;G  CAA&gt;CAG </vt:lpstr>
      <vt:lpstr>PowerPoint Presentation</vt:lpstr>
      <vt:lpstr>Li – Fraumeni like syndrome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Vježba 2</dc:title>
  <dc:creator>Krsto</dc:creator>
  <cp:lastModifiedBy>Krsto</cp:lastModifiedBy>
  <cp:revision>4</cp:revision>
  <dcterms:created xsi:type="dcterms:W3CDTF">2020-01-29T09:22:23Z</dcterms:created>
  <dcterms:modified xsi:type="dcterms:W3CDTF">2020-01-29T09:42:13Z</dcterms:modified>
</cp:coreProperties>
</file>