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365BD3-9817-4716-BC78-F920E62AEEF7}" type="datetimeFigureOut">
              <a:rPr lang="hr-HR" smtClean="0"/>
              <a:t>18.12.2019.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CCFCFE-802C-4DD3-8342-AE464C9619D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7864" y="2564903"/>
            <a:ext cx="561662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USPOREDBA METODA</a:t>
            </a:r>
            <a:br>
              <a:rPr lang="hr-HR" sz="4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hr-HR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cijena vs. mogucnosti</a:t>
            </a:r>
            <a:endParaRPr lang="hr-HR" sz="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81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b="1" dirty="0" smtClean="0">
                <a:solidFill>
                  <a:srgbClr val="92D050"/>
                </a:solidFill>
              </a:rPr>
              <a:t>NGS </a:t>
            </a:r>
            <a:r>
              <a:rPr lang="hr-HR" sz="4000" b="1" dirty="0" smtClean="0">
                <a:solidFill>
                  <a:srgbClr val="92D050"/>
                </a:solidFill>
              </a:rPr>
              <a:t>“next generation sequencing”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Illumina platform</a:t>
            </a:r>
            <a:br>
              <a:rPr lang="hr-H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generiranje i otkrivanje tisuća do milijuna kratkih čitanja u slijedu u jednom pokretu stroja bez potrebe za kloniranjem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6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6" t="12242" r="44334" b="11249"/>
          <a:stretch/>
        </p:blipFill>
        <p:spPr bwMode="auto">
          <a:xfrm>
            <a:off x="1979712" y="404664"/>
            <a:ext cx="4911350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57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short read platforms</a:t>
            </a:r>
            <a:endParaRPr lang="hr-HR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genom bakterije</a:t>
            </a:r>
            <a:r>
              <a:rPr lang="hr-HR" dirty="0" smtClean="0"/>
              <a:t>: - nadzor nad zaraznim</a:t>
            </a:r>
            <a:br>
              <a:rPr lang="hr-HR" dirty="0" smtClean="0"/>
            </a:br>
            <a:r>
              <a:rPr lang="hr-HR" dirty="0" smtClean="0"/>
              <a:t>                                  bolestima</a:t>
            </a:r>
            <a:br>
              <a:rPr lang="hr-HR" dirty="0" smtClean="0"/>
            </a:br>
            <a:r>
              <a:rPr lang="hr-HR" dirty="0" smtClean="0"/>
              <a:t>                                - rezistencija</a:t>
            </a:r>
          </a:p>
          <a:p>
            <a:r>
              <a:rPr lang="hr-HR" b="1" dirty="0" smtClean="0"/>
              <a:t>RNA</a:t>
            </a:r>
            <a:r>
              <a:rPr lang="hr-HR" dirty="0" smtClean="0"/>
              <a:t>: </a:t>
            </a:r>
            <a:r>
              <a:rPr lang="sv-SE" dirty="0" smtClean="0"/>
              <a:t>ekspresij</a:t>
            </a:r>
            <a:r>
              <a:rPr lang="hr-HR" dirty="0" smtClean="0"/>
              <a:t>a i </a:t>
            </a:r>
            <a:r>
              <a:rPr lang="sv-SE" dirty="0" smtClean="0"/>
              <a:t>sekvenciranj</a:t>
            </a:r>
            <a:r>
              <a:rPr lang="hr-HR" dirty="0" smtClean="0"/>
              <a:t>e </a:t>
            </a:r>
            <a:r>
              <a:rPr lang="sv-SE" dirty="0" smtClean="0"/>
              <a:t>gena </a:t>
            </a:r>
            <a:endParaRPr lang="hr-HR" dirty="0" smtClean="0"/>
          </a:p>
          <a:p>
            <a:r>
              <a:rPr lang="sv-SE" dirty="0" smtClean="0"/>
              <a:t>metagenomika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53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8064" y="598487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</a:t>
            </a:r>
            <a:r>
              <a:rPr lang="hr-HR" dirty="0" smtClean="0"/>
              <a:t>atalija Bosnar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174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22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short read platforms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4</cp:revision>
  <dcterms:created xsi:type="dcterms:W3CDTF">2019-12-18T16:48:18Z</dcterms:created>
  <dcterms:modified xsi:type="dcterms:W3CDTF">2019-12-18T17:40:01Z</dcterms:modified>
</cp:coreProperties>
</file>