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0A7C6-3C1E-4EB5-9A30-C939DEDFF207}" type="datetimeFigureOut">
              <a:rPr lang="hr-HR" smtClean="0"/>
              <a:t>11.12.2019.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8F505-9B91-4F51-A088-6F24D595AD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98521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0A7C6-3C1E-4EB5-9A30-C939DEDFF207}" type="datetimeFigureOut">
              <a:rPr lang="hr-HR" smtClean="0"/>
              <a:t>11.12.2019.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8F505-9B91-4F51-A088-6F24D595AD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04201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0A7C6-3C1E-4EB5-9A30-C939DEDFF207}" type="datetimeFigureOut">
              <a:rPr lang="hr-HR" smtClean="0"/>
              <a:t>11.12.2019.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8F505-9B91-4F51-A088-6F24D595AD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6360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0A7C6-3C1E-4EB5-9A30-C939DEDFF207}" type="datetimeFigureOut">
              <a:rPr lang="hr-HR" smtClean="0"/>
              <a:t>11.12.2019.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8F505-9B91-4F51-A088-6F24D595AD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82281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0A7C6-3C1E-4EB5-9A30-C939DEDFF207}" type="datetimeFigureOut">
              <a:rPr lang="hr-HR" smtClean="0"/>
              <a:t>11.12.2019.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8F505-9B91-4F51-A088-6F24D595AD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54538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0A7C6-3C1E-4EB5-9A30-C939DEDFF207}" type="datetimeFigureOut">
              <a:rPr lang="hr-HR" smtClean="0"/>
              <a:t>11.12.2019.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8F505-9B91-4F51-A088-6F24D595AD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75685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0A7C6-3C1E-4EB5-9A30-C939DEDFF207}" type="datetimeFigureOut">
              <a:rPr lang="hr-HR" smtClean="0"/>
              <a:t>11.12.2019.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8F505-9B91-4F51-A088-6F24D595AD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67929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0A7C6-3C1E-4EB5-9A30-C939DEDFF207}" type="datetimeFigureOut">
              <a:rPr lang="hr-HR" smtClean="0"/>
              <a:t>11.12.2019.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8F505-9B91-4F51-A088-6F24D595AD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81705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0A7C6-3C1E-4EB5-9A30-C939DEDFF207}" type="datetimeFigureOut">
              <a:rPr lang="hr-HR" smtClean="0"/>
              <a:t>11.12.2019.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8F505-9B91-4F51-A088-6F24D595AD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57048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0A7C6-3C1E-4EB5-9A30-C939DEDFF207}" type="datetimeFigureOut">
              <a:rPr lang="hr-HR" smtClean="0"/>
              <a:t>11.12.2019.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8F505-9B91-4F51-A088-6F24D595AD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81217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0A7C6-3C1E-4EB5-9A30-C939DEDFF207}" type="datetimeFigureOut">
              <a:rPr lang="hr-HR" smtClean="0"/>
              <a:t>11.12.2019.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8F505-9B91-4F51-A088-6F24D595AD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03911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0A7C6-3C1E-4EB5-9A30-C939DEDFF207}" type="datetimeFigureOut">
              <a:rPr lang="hr-HR" smtClean="0"/>
              <a:t>11.12.2019.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8F505-9B91-4F51-A088-6F24D595AD1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97519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3600" dirty="0" err="1" smtClean="0"/>
              <a:t>ChrX</a:t>
            </a:r>
            <a:r>
              <a:rPr lang="hr-HR" sz="3600" dirty="0" smtClean="0"/>
              <a:t>:154,159,120 </a:t>
            </a:r>
            <a:r>
              <a:rPr lang="hr-HR" sz="3600" dirty="0" err="1" smtClean="0"/>
              <a:t>del</a:t>
            </a:r>
            <a:endParaRPr lang="hr-HR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Tamara </a:t>
            </a:r>
            <a:r>
              <a:rPr lang="hr-HR" dirty="0" err="1" smtClean="0"/>
              <a:t>Hunjak</a:t>
            </a:r>
            <a:endParaRPr lang="hr-HR" dirty="0" smtClean="0"/>
          </a:p>
          <a:p>
            <a:r>
              <a:rPr lang="hr-HR" dirty="0" smtClean="0"/>
              <a:t>11.12.2019.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8379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437112"/>
            <a:ext cx="8291264" cy="1689051"/>
          </a:xfrm>
        </p:spPr>
        <p:txBody>
          <a:bodyPr/>
          <a:lstStyle/>
          <a:p>
            <a:r>
              <a:rPr lang="hr-HR" dirty="0" smtClean="0"/>
              <a:t>gen F8</a:t>
            </a:r>
          </a:p>
          <a:p>
            <a:r>
              <a:rPr lang="hr-HR" dirty="0" err="1" smtClean="0"/>
              <a:t>delecija</a:t>
            </a:r>
            <a:r>
              <a:rPr lang="hr-HR" dirty="0" smtClean="0"/>
              <a:t> </a:t>
            </a:r>
            <a:r>
              <a:rPr lang="hr-HR" dirty="0" err="1" smtClean="0"/>
              <a:t>citozina</a:t>
            </a:r>
            <a:r>
              <a:rPr lang="hr-HR" dirty="0" smtClean="0"/>
              <a:t>      TAG – STOP </a:t>
            </a:r>
            <a:r>
              <a:rPr lang="hr-HR" dirty="0" err="1" smtClean="0"/>
              <a:t>kodon</a:t>
            </a:r>
            <a:endParaRPr lang="hr-HR" dirty="0" smtClean="0"/>
          </a:p>
          <a:p>
            <a:endParaRPr lang="hr-HR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844824"/>
            <a:ext cx="6886575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Straight Arrow Connector 14"/>
          <p:cNvCxnSpPr/>
          <p:nvPr/>
        </p:nvCxnSpPr>
        <p:spPr>
          <a:xfrm>
            <a:off x="5508104" y="1493525"/>
            <a:ext cx="576064" cy="93610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563888" y="5373216"/>
            <a:ext cx="360040" cy="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354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Hemofilija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997152"/>
          </a:xfrm>
        </p:spPr>
        <p:txBody>
          <a:bodyPr>
            <a:normAutofit/>
          </a:bodyPr>
          <a:lstStyle/>
          <a:p>
            <a:r>
              <a:rPr lang="hr-HR" sz="2400" dirty="0" smtClean="0"/>
              <a:t>F8 protein – faktor VIII koagulacije</a:t>
            </a:r>
          </a:p>
          <a:p>
            <a:r>
              <a:rPr lang="hr-HR" sz="2400" dirty="0" smtClean="0"/>
              <a:t>X-vezano recesivno</a:t>
            </a:r>
          </a:p>
          <a:p>
            <a:r>
              <a:rPr lang="hr-HR" sz="2400" dirty="0" smtClean="0"/>
              <a:t>nema zgrušavanja</a:t>
            </a:r>
          </a:p>
          <a:p>
            <a:endParaRPr lang="hr-HR" sz="2400" dirty="0"/>
          </a:p>
          <a:p>
            <a:endParaRPr lang="hr-HR" sz="2400" dirty="0" smtClean="0"/>
          </a:p>
          <a:p>
            <a:endParaRPr lang="hr-HR" sz="2400" dirty="0"/>
          </a:p>
          <a:p>
            <a:endParaRPr lang="hr-HR" sz="2400" dirty="0" smtClean="0"/>
          </a:p>
          <a:p>
            <a:endParaRPr lang="hr-HR" sz="2400" dirty="0"/>
          </a:p>
          <a:p>
            <a:endParaRPr lang="hr-HR" sz="2400" dirty="0" smtClean="0"/>
          </a:p>
          <a:p>
            <a:endParaRPr lang="hr-HR" sz="2400" dirty="0" smtClean="0"/>
          </a:p>
          <a:p>
            <a:r>
              <a:rPr lang="hr-HR" sz="2400" dirty="0" err="1" smtClean="0"/>
              <a:t>gnomAD</a:t>
            </a:r>
            <a:r>
              <a:rPr lang="hr-HR" sz="2400" dirty="0" smtClean="0"/>
              <a:t> –nema podataka za to mjesto mutacije</a:t>
            </a:r>
            <a:endParaRPr lang="hr-HR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068960"/>
            <a:ext cx="6948264" cy="273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85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33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ChrX:154,159,120 del</vt:lpstr>
      <vt:lpstr>PowerPoint Presentation</vt:lpstr>
      <vt:lpstr>Hemofilija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ChrX:154,159,120 del</dc:title>
  <dc:creator>student</dc:creator>
  <cp:lastModifiedBy>student</cp:lastModifiedBy>
  <cp:revision>5</cp:revision>
  <dcterms:created xsi:type="dcterms:W3CDTF">2019-12-11T17:27:52Z</dcterms:created>
  <dcterms:modified xsi:type="dcterms:W3CDTF">2019-12-11T18:10:12Z</dcterms:modified>
</cp:coreProperties>
</file>