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media/image4.png" ContentType="image/png"/>
  <Override PartName="/ppt/media/image3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F2DFFBA-2641-4F7E-865E-D1ED98F78E2D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9D10BE3-2756-4774-92BA-AA5DD805476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r-Latn-R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sr-Latn-R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sr-Latn-R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r-Latn-R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sr-Latn-R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683B461-7348-44F0-9F14-37D94524A136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12A6DF8-19EB-4D92-9E21-AFC3D33C68E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r-Latn-RS" sz="4400" spc="-1" strike="noStrike">
                <a:solidFill>
                  <a:srgbClr val="000000"/>
                </a:solidFill>
                <a:latin typeface="Calibri"/>
              </a:rPr>
              <a:t>Aspirin</a:t>
            </a:r>
            <a:endParaRPr b="0" lang="sr-Latn-R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</a:rPr>
              <a:t>Tamara Hunjak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</a:rPr>
              <a:t>Tea Miletić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</a:rPr>
              <a:t>09.12.2019.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Content Placeholder 3" descr=""/>
          <p:cNvPicPr/>
          <p:nvPr/>
        </p:nvPicPr>
        <p:blipFill>
          <a:blip r:embed="rId1"/>
          <a:stretch/>
        </p:blipFill>
        <p:spPr>
          <a:xfrm>
            <a:off x="467640" y="1700640"/>
            <a:ext cx="8165880" cy="4057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analgetik 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antipiretik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protuupalno djelovanje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antitrombocitno djelovanje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r-Latn-RS" sz="3200" spc="-1" strike="noStrike">
                <a:solidFill>
                  <a:srgbClr val="000000"/>
                </a:solidFill>
                <a:latin typeface="Calibri"/>
              </a:rPr>
              <a:t>smanjuje rizik od infarkta</a:t>
            </a:r>
            <a:endParaRPr b="0" lang="sr-Latn-R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Content Placeholder 5" descr=""/>
          <p:cNvPicPr/>
          <p:nvPr/>
        </p:nvPicPr>
        <p:blipFill>
          <a:blip r:embed="rId1"/>
          <a:stretch/>
        </p:blipFill>
        <p:spPr>
          <a:xfrm>
            <a:off x="395640" y="260640"/>
            <a:ext cx="4604760" cy="3960000"/>
          </a:xfrm>
          <a:prstGeom prst="rect">
            <a:avLst/>
          </a:prstGeom>
          <a:ln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467640" y="4725000"/>
            <a:ext cx="4248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NARANČASTO: 109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PLAVO: 346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BEŽ: 530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91" name="Picture 7" descr=""/>
          <p:cNvPicPr/>
          <p:nvPr/>
        </p:nvPicPr>
        <p:blipFill>
          <a:blip r:embed="rId2"/>
          <a:stretch/>
        </p:blipFill>
        <p:spPr>
          <a:xfrm>
            <a:off x="3852000" y="3141000"/>
            <a:ext cx="4880160" cy="3682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Content Placeholder 5" descr=""/>
          <p:cNvPicPr/>
          <p:nvPr/>
        </p:nvPicPr>
        <p:blipFill>
          <a:blip r:embed="rId1"/>
          <a:stretch/>
        </p:blipFill>
        <p:spPr>
          <a:xfrm>
            <a:off x="323640" y="1556640"/>
            <a:ext cx="8229240" cy="1017720"/>
          </a:xfrm>
          <a:prstGeom prst="rect">
            <a:avLst/>
          </a:prstGeom>
          <a:ln>
            <a:noFill/>
          </a:ln>
        </p:spPr>
      </p:pic>
      <p:sp>
        <p:nvSpPr>
          <p:cNvPr id="94" name="CustomShape 2"/>
          <p:cNvSpPr/>
          <p:nvPr/>
        </p:nvSpPr>
        <p:spPr>
          <a:xfrm>
            <a:off x="304560" y="2925000"/>
            <a:ext cx="84967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nema učinka aspirina</a:t>
            </a:r>
            <a:endParaRPr b="0" lang="en-US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povećan rizik nastanka raka želudca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Application>LibreOffice/6.3.2.2$Linux_X86_64 LibreOffice_project/30$Build-2</Application>
  <Words>34</Words>
  <Paragraphs>15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2019-12-09T15:49:38Z</dcterms:created>
  <dc:creator>student</dc:creator>
  <dc:description/>
  <dc:language>en-US</dc:language>
  <cp:lastModifiedBy>student</cp:lastModifiedBy>
  <dcterms:modified xsi:type="dcterms:W3CDTF">2019-12-09T16:27:55Z</dcterms:modified>
  <cp:revision>4</cp:revision>
  <dc:subject/>
  <dc:title>Aspirin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