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65FF86-DD72-4353-8C5C-6090FAF0DC8A}" type="datetimeFigureOut">
              <a:rPr lang="hr-HR" smtClean="0"/>
              <a:t>18.12.2019.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169F146-0CAD-46C5-9FDB-08CA913F875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Sanger</a:t>
            </a:r>
            <a:r>
              <a:rPr lang="hr-HR" dirty="0" smtClean="0"/>
              <a:t> </a:t>
            </a:r>
            <a:r>
              <a:rPr lang="hr-HR" dirty="0" err="1" smtClean="0"/>
              <a:t>sekvenciranje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Dora </a:t>
            </a:r>
            <a:r>
              <a:rPr lang="hr-HR" dirty="0" err="1" smtClean="0"/>
              <a:t>Kačer</a:t>
            </a:r>
            <a:r>
              <a:rPr lang="hr-HR" dirty="0" smtClean="0"/>
              <a:t> &amp; Tomislav Glavan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410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Dna </a:t>
            </a:r>
            <a:r>
              <a:rPr lang="hr-HR" dirty="0" err="1" smtClean="0"/>
              <a:t>sekvenciranje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82916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Određivanje sekvence (redoslijeda) </a:t>
            </a:r>
            <a:r>
              <a:rPr lang="hr-HR" dirty="0" err="1" smtClean="0"/>
              <a:t>nukleotida</a:t>
            </a:r>
            <a:r>
              <a:rPr lang="hr-HR" dirty="0" smtClean="0"/>
              <a:t> u odsječku DNA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Chain</a:t>
            </a:r>
            <a:r>
              <a:rPr lang="hr-HR" dirty="0" smtClean="0"/>
              <a:t> </a:t>
            </a:r>
            <a:r>
              <a:rPr lang="hr-HR" dirty="0" err="1" smtClean="0"/>
              <a:t>termination</a:t>
            </a:r>
            <a:r>
              <a:rPr lang="hr-HR" dirty="0" smtClean="0"/>
              <a:t> </a:t>
            </a:r>
            <a:r>
              <a:rPr lang="hr-HR" dirty="0" err="1" smtClean="0"/>
              <a:t>method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 smtClean="0"/>
              <a:t>Fred</a:t>
            </a:r>
            <a:r>
              <a:rPr lang="hr-HR" dirty="0" smtClean="0"/>
              <a:t> </a:t>
            </a:r>
            <a:r>
              <a:rPr lang="hr-HR" dirty="0" err="1" smtClean="0"/>
              <a:t>Sanger</a:t>
            </a:r>
            <a:r>
              <a:rPr lang="hr-HR" dirty="0" smtClean="0"/>
              <a:t> i sur. 1977.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Visoko kvalitetno </a:t>
            </a:r>
            <a:r>
              <a:rPr lang="hr-HR" dirty="0" err="1" smtClean="0"/>
              <a:t>sekvenciranje</a:t>
            </a:r>
            <a:r>
              <a:rPr lang="hr-HR" dirty="0" smtClean="0"/>
              <a:t> segmenata DNA dugačkih do otprilike 900 </a:t>
            </a:r>
            <a:r>
              <a:rPr lang="hr-HR" dirty="0" err="1" smtClean="0"/>
              <a:t>bp</a:t>
            </a:r>
            <a:endParaRPr lang="hr-HR" dirty="0" smtClean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4098" name="Picture 2" descr="Slikovni rezultat za fred san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25922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Sastojci potrebni za </a:t>
            </a:r>
            <a:r>
              <a:rPr lang="hr-HR" dirty="0" err="1" smtClean="0"/>
              <a:t>sanger</a:t>
            </a:r>
            <a:r>
              <a:rPr lang="hr-HR" dirty="0" smtClean="0"/>
              <a:t> </a:t>
            </a:r>
            <a:r>
              <a:rPr lang="hr-HR" dirty="0" err="1" smtClean="0"/>
              <a:t>sekvenciranje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4613136" cy="35798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hr-HR" dirty="0" smtClean="0"/>
              <a:t>DNA uzorak</a:t>
            </a:r>
          </a:p>
          <a:p>
            <a:pPr>
              <a:buFont typeface="+mj-lt"/>
              <a:buAutoNum type="arabicPeriod"/>
            </a:pPr>
            <a:r>
              <a:rPr lang="hr-HR" dirty="0" smtClean="0"/>
              <a:t>RNA </a:t>
            </a:r>
            <a:r>
              <a:rPr lang="hr-HR" dirty="0" err="1" smtClean="0"/>
              <a:t>primer</a:t>
            </a:r>
            <a:endParaRPr lang="hr-HR" dirty="0" smtClean="0"/>
          </a:p>
          <a:p>
            <a:pPr>
              <a:buFont typeface="+mj-lt"/>
              <a:buAutoNum type="arabicPeriod"/>
            </a:pPr>
            <a:r>
              <a:rPr lang="hr-HR" dirty="0" smtClean="0"/>
              <a:t>DNA </a:t>
            </a:r>
            <a:r>
              <a:rPr lang="hr-HR" dirty="0" err="1" smtClean="0"/>
              <a:t>polimeraza</a:t>
            </a:r>
            <a:r>
              <a:rPr lang="hr-HR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hr-HR" dirty="0" err="1" smtClean="0"/>
              <a:t>dNTP</a:t>
            </a:r>
            <a:r>
              <a:rPr lang="hr-HR" dirty="0" smtClean="0"/>
              <a:t> (</a:t>
            </a:r>
            <a:r>
              <a:rPr lang="hr-HR" dirty="0" err="1" smtClean="0"/>
              <a:t>deoksirubnukleotid</a:t>
            </a:r>
            <a:r>
              <a:rPr lang="hr-HR" dirty="0" smtClean="0"/>
              <a:t> </a:t>
            </a:r>
            <a:r>
              <a:rPr lang="hr-HR" dirty="0" err="1" smtClean="0"/>
              <a:t>trifosfat</a:t>
            </a:r>
            <a:r>
              <a:rPr lang="hr-HR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hr-HR" dirty="0" err="1" smtClean="0"/>
              <a:t>ddNTP</a:t>
            </a:r>
            <a:r>
              <a:rPr lang="hr-HR" dirty="0" smtClean="0"/>
              <a:t> (</a:t>
            </a:r>
            <a:r>
              <a:rPr lang="hr-HR" dirty="0" err="1" smtClean="0"/>
              <a:t>dideoksiribonukleotid</a:t>
            </a:r>
            <a:r>
              <a:rPr lang="hr-HR" dirty="0" smtClean="0"/>
              <a:t>) označeni s fluorescentnom bojom</a:t>
            </a:r>
          </a:p>
          <a:p>
            <a:pPr>
              <a:buFont typeface="+mj-lt"/>
              <a:buAutoNum type="arabicPeriod"/>
            </a:pPr>
            <a:endParaRPr lang="hr-HR" dirty="0"/>
          </a:p>
        </p:txBody>
      </p:sp>
      <p:pic>
        <p:nvPicPr>
          <p:cNvPr id="3074" name="Picture 2" descr="https://cdn.kastatic.org/ka-perseus-images/64e1ccffde9ce9a25833188b2a07e51693a9f5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4918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100628"/>
            <a:ext cx="3411860" cy="35798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hr-HR" dirty="0" err="1" smtClean="0"/>
              <a:t>denaturacija</a:t>
            </a:r>
            <a:r>
              <a:rPr lang="hr-HR" dirty="0" smtClean="0"/>
              <a:t> – 95ºC</a:t>
            </a:r>
          </a:p>
          <a:p>
            <a:pPr>
              <a:buFont typeface="+mj-lt"/>
              <a:buAutoNum type="arabicPeriod"/>
            </a:pPr>
            <a:r>
              <a:rPr lang="hr-HR" dirty="0" err="1" smtClean="0"/>
              <a:t>annealing</a:t>
            </a:r>
            <a:r>
              <a:rPr lang="hr-HR" dirty="0" smtClean="0"/>
              <a:t> – 50</a:t>
            </a:r>
            <a:r>
              <a:rPr lang="hr-HR" dirty="0"/>
              <a:t>º</a:t>
            </a:r>
            <a:r>
              <a:rPr lang="hr-HR" dirty="0" smtClean="0"/>
              <a:t>C</a:t>
            </a:r>
          </a:p>
          <a:p>
            <a:pPr>
              <a:buFont typeface="+mj-lt"/>
              <a:buAutoNum type="arabicPeriod"/>
            </a:pPr>
            <a:r>
              <a:rPr lang="hr-HR" dirty="0" smtClean="0"/>
              <a:t>ekstenzija - 60ºC</a:t>
            </a:r>
            <a:endParaRPr lang="hr-HR" dirty="0"/>
          </a:p>
        </p:txBody>
      </p:sp>
      <p:pic>
        <p:nvPicPr>
          <p:cNvPr id="1028" name="Picture 4" descr="Slikovni rezultat za sanger sequ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0504"/>
            <a:ext cx="4608512" cy="3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2" name="Picture 4" descr="Slikovni rezultat za sanger sequenc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0" y="237196"/>
            <a:ext cx="260344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b="10413"/>
          <a:stretch/>
        </p:blipFill>
        <p:spPr bwMode="auto">
          <a:xfrm>
            <a:off x="3171932" y="234914"/>
            <a:ext cx="5439654" cy="22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b="5308"/>
          <a:stretch/>
        </p:blipFill>
        <p:spPr bwMode="auto">
          <a:xfrm>
            <a:off x="3164795" y="2482526"/>
            <a:ext cx="47525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520940" cy="548640"/>
          </a:xfrm>
        </p:spPr>
        <p:txBody>
          <a:bodyPr/>
          <a:lstStyle/>
          <a:p>
            <a:pPr algn="ctr"/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2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</TotalTime>
  <Words>74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Sanger sekvenciranje</vt:lpstr>
      <vt:lpstr>Dna sekvenciranje</vt:lpstr>
      <vt:lpstr>Sastojci potrebni za sanger sekvenciranje</vt:lpstr>
      <vt:lpstr>PowerPoint Presentation</vt:lpstr>
      <vt:lpstr>PowerPoint Presentation</vt:lpstr>
      <vt:lpstr>Hvala na pažnji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5</cp:revision>
  <dcterms:created xsi:type="dcterms:W3CDTF">2019-12-18T16:43:14Z</dcterms:created>
  <dcterms:modified xsi:type="dcterms:W3CDTF">2019-12-18T17:27:14Z</dcterms:modified>
</cp:coreProperties>
</file>