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149C-39DF-4D57-ADF3-073C40E5A5EF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74-188D-45FD-A3A1-9DC84CD55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324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149C-39DF-4D57-ADF3-073C40E5A5EF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74-188D-45FD-A3A1-9DC84CD55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447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149C-39DF-4D57-ADF3-073C40E5A5EF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74-188D-45FD-A3A1-9DC84CD55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030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149C-39DF-4D57-ADF3-073C40E5A5EF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74-188D-45FD-A3A1-9DC84CD55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56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149C-39DF-4D57-ADF3-073C40E5A5EF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74-188D-45FD-A3A1-9DC84CD55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4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149C-39DF-4D57-ADF3-073C40E5A5EF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74-188D-45FD-A3A1-9DC84CD55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573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149C-39DF-4D57-ADF3-073C40E5A5EF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74-188D-45FD-A3A1-9DC84CD55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288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149C-39DF-4D57-ADF3-073C40E5A5EF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74-188D-45FD-A3A1-9DC84CD55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92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149C-39DF-4D57-ADF3-073C40E5A5EF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74-188D-45FD-A3A1-9DC84CD55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462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149C-39DF-4D57-ADF3-073C40E5A5EF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74-188D-45FD-A3A1-9DC84CD55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039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8149C-39DF-4D57-ADF3-073C40E5A5EF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5774-188D-45FD-A3A1-9DC84CD55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606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8149C-39DF-4D57-ADF3-073C40E5A5EF}" type="datetimeFigureOut">
              <a:rPr lang="hr-HR" smtClean="0"/>
              <a:t>17.1.2020.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A5774-188D-45FD-A3A1-9DC84CD553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3598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5400" dirty="0" err="1"/>
              <a:t>Sekvenciranje</a:t>
            </a:r>
            <a:r>
              <a:rPr lang="hr-HR" sz="5400" dirty="0"/>
              <a:t> patogena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7456" y="5949280"/>
            <a:ext cx="4496544" cy="337592"/>
          </a:xfrm>
        </p:spPr>
        <p:txBody>
          <a:bodyPr>
            <a:normAutofit fontScale="62500" lnSpcReduction="20000"/>
          </a:bodyPr>
          <a:lstStyle/>
          <a:p>
            <a:r>
              <a:rPr lang="hr-HR" dirty="0" smtClean="0"/>
              <a:t>Vinko Beg, Matej </a:t>
            </a:r>
            <a:r>
              <a:rPr lang="hr-HR" dirty="0" err="1" smtClean="0"/>
              <a:t>Španić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873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3168352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-98099"/>
            <a:ext cx="5112568" cy="692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982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836712"/>
            <a:ext cx="8391525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6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Sekvenciranje patogena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Sekvenciranje patogena</dc:title>
  <dc:creator>student</dc:creator>
  <cp:lastModifiedBy>student</cp:lastModifiedBy>
  <cp:revision>5</cp:revision>
  <dcterms:created xsi:type="dcterms:W3CDTF">2020-01-17T16:55:45Z</dcterms:created>
  <dcterms:modified xsi:type="dcterms:W3CDTF">2020-01-17T17:50:10Z</dcterms:modified>
</cp:coreProperties>
</file>